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71" r:id="rId4"/>
    <p:sldId id="277" r:id="rId5"/>
    <p:sldId id="279" r:id="rId6"/>
    <p:sldId id="278" r:id="rId7"/>
    <p:sldId id="273" r:id="rId8"/>
    <p:sldId id="275" r:id="rId9"/>
    <p:sldId id="276" r:id="rId10"/>
    <p:sldId id="274" r:id="rId11"/>
    <p:sldId id="263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91"/>
    <a:srgbClr val="788896"/>
    <a:srgbClr val="F8F8F8"/>
    <a:srgbClr val="3E566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B643C-D68D-4490-9EE8-A41CEAB30E1E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F9F1-3EC6-4793-8FDB-897087AD3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7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28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5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39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7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0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1"/>
            <a:ext cx="12192000" cy="1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88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68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1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11A9-3BC5-4114-975C-F2096B298E88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68360"/>
            <a:ext cx="11437938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ZoneTexte 3"/>
          <p:cNvSpPr txBox="1">
            <a:spLocks noChangeArrowheads="1"/>
          </p:cNvSpPr>
          <p:nvPr/>
        </p:nvSpPr>
        <p:spPr bwMode="auto">
          <a:xfrm>
            <a:off x="717451" y="2466332"/>
            <a:ext cx="105226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THÈME :</a:t>
            </a:r>
          </a:p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COLLECTE ET NETTOYAGE D’INFORMATIONS SUR DIFFERENTS PAYS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29" y="262949"/>
            <a:ext cx="1544397" cy="92125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" y="262949"/>
            <a:ext cx="1544397" cy="921251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15621" y="425655"/>
            <a:ext cx="92170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4500" b="1" u="sng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HUMANITÉS NUMÉRIQUES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806093" y="5662019"/>
            <a:ext cx="182420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56779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Présenté par :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26415" y="5966988"/>
            <a:ext cx="3102988" cy="9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LIEPO BRICE – KEVIN</a:t>
            </a:r>
          </a:p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ROA SERRANO WALTER </a:t>
            </a:r>
          </a:p>
          <a:p>
            <a:endParaRPr lang="fr-FR" altLang="ko-KR" sz="1867" i="1" dirty="0">
              <a:solidFill>
                <a:srgbClr val="3E5669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95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0371" y="3146713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OUTILS UTILISÉS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68" y="132202"/>
            <a:ext cx="7105650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75" y="3574881"/>
            <a:ext cx="2881743" cy="27343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77" y="3617871"/>
            <a:ext cx="2648325" cy="264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3182" y="3108937"/>
            <a:ext cx="7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382" y="1834919"/>
            <a:ext cx="4382444" cy="4653455"/>
            <a:chOff x="4848046" y="3681671"/>
            <a:chExt cx="2758049" cy="2928608"/>
          </a:xfrm>
          <a:solidFill>
            <a:srgbClr val="797B4F"/>
          </a:solidFill>
        </p:grpSpPr>
        <p:sp>
          <p:nvSpPr>
            <p:cNvPr id="5" name="Rounded Rectangle 4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ounded Rectangle 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4538" y="2664717"/>
            <a:ext cx="2226684" cy="2729491"/>
            <a:chOff x="1195903" y="1537915"/>
            <a:chExt cx="1670013" cy="2047118"/>
          </a:xfrm>
          <a:solidFill>
            <a:srgbClr val="797B4F"/>
          </a:solidFill>
        </p:grpSpPr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1414470" y="1768048"/>
              <a:ext cx="264724" cy="26693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Oval 21"/>
            <p:cNvSpPr>
              <a:spLocks noChangeAspect="1"/>
            </p:cNvSpPr>
            <p:nvPr/>
          </p:nvSpPr>
          <p:spPr>
            <a:xfrm>
              <a:off x="1323964" y="190993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 rot="21050853">
              <a:off x="1326433" y="2753031"/>
              <a:ext cx="173268" cy="1747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 rot="288847">
              <a:off x="1195903" y="2266763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1414470" y="22784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Oval 21"/>
            <p:cNvSpPr>
              <a:spLocks noChangeAspect="1"/>
            </p:cNvSpPr>
            <p:nvPr/>
          </p:nvSpPr>
          <p:spPr>
            <a:xfrm>
              <a:off x="1231800" y="2460930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0" name="Oval 21"/>
            <p:cNvSpPr>
              <a:spLocks noChangeAspect="1"/>
            </p:cNvSpPr>
            <p:nvPr/>
          </p:nvSpPr>
          <p:spPr>
            <a:xfrm>
              <a:off x="1985429" y="214321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 rot="283757">
              <a:off x="1665484" y="3272892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21364806">
              <a:off x="1656905" y="1674846"/>
              <a:ext cx="267508" cy="26974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1563017" y="1930545"/>
              <a:ext cx="424361" cy="427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4" name="Oval 21"/>
            <p:cNvSpPr>
              <a:spLocks noChangeAspect="1"/>
            </p:cNvSpPr>
            <p:nvPr/>
          </p:nvSpPr>
          <p:spPr>
            <a:xfrm rot="21145186">
              <a:off x="1260512" y="1980363"/>
              <a:ext cx="333550" cy="3363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Oval 21"/>
            <p:cNvSpPr>
              <a:spLocks noChangeAspect="1"/>
            </p:cNvSpPr>
            <p:nvPr/>
          </p:nvSpPr>
          <p:spPr>
            <a:xfrm rot="232827">
              <a:off x="1766846" y="2371713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2232245" y="1873583"/>
              <a:ext cx="591365" cy="5963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1580219" y="168050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8" name="Oval 21"/>
            <p:cNvSpPr>
              <a:spLocks noChangeAspect="1"/>
            </p:cNvSpPr>
            <p:nvPr/>
          </p:nvSpPr>
          <p:spPr>
            <a:xfrm rot="20203558">
              <a:off x="1468306" y="2867514"/>
              <a:ext cx="139314" cy="14047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9" name="Oval 21"/>
            <p:cNvSpPr>
              <a:spLocks noChangeAspect="1"/>
            </p:cNvSpPr>
            <p:nvPr/>
          </p:nvSpPr>
          <p:spPr>
            <a:xfrm>
              <a:off x="1694605" y="2685223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0" name="Oval 21"/>
            <p:cNvSpPr>
              <a:spLocks noChangeAspect="1"/>
            </p:cNvSpPr>
            <p:nvPr/>
          </p:nvSpPr>
          <p:spPr>
            <a:xfrm rot="375171">
              <a:off x="1800405" y="2755645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 rot="1185792">
              <a:off x="1591521" y="2830231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2" name="Oval 21"/>
            <p:cNvSpPr>
              <a:spLocks noChangeAspect="1"/>
            </p:cNvSpPr>
            <p:nvPr/>
          </p:nvSpPr>
          <p:spPr>
            <a:xfrm>
              <a:off x="1566870" y="24308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3" name="Oval 21"/>
            <p:cNvSpPr>
              <a:spLocks noChangeAspect="1"/>
            </p:cNvSpPr>
            <p:nvPr/>
          </p:nvSpPr>
          <p:spPr>
            <a:xfrm rot="561415">
              <a:off x="1961493" y="1831077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4" name="Oval 21"/>
            <p:cNvSpPr>
              <a:spLocks noChangeAspect="1"/>
            </p:cNvSpPr>
            <p:nvPr/>
          </p:nvSpPr>
          <p:spPr>
            <a:xfrm rot="375171">
              <a:off x="1487267" y="2639444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1741171" y="236112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1899336" y="22856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7" name="Oval 21"/>
            <p:cNvSpPr>
              <a:spLocks noChangeAspect="1"/>
            </p:cNvSpPr>
            <p:nvPr/>
          </p:nvSpPr>
          <p:spPr>
            <a:xfrm rot="20859187">
              <a:off x="1875957" y="3147672"/>
              <a:ext cx="196820" cy="19846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8" name="Oval 21"/>
            <p:cNvSpPr>
              <a:spLocks noChangeAspect="1"/>
            </p:cNvSpPr>
            <p:nvPr/>
          </p:nvSpPr>
          <p:spPr>
            <a:xfrm rot="232827">
              <a:off x="2016649" y="3174821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9" name="Oval 21"/>
            <p:cNvSpPr>
              <a:spLocks noChangeAspect="1"/>
            </p:cNvSpPr>
            <p:nvPr/>
          </p:nvSpPr>
          <p:spPr>
            <a:xfrm rot="232827">
              <a:off x="2373855" y="2474192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0" name="Oval 21"/>
            <p:cNvSpPr>
              <a:spLocks noChangeAspect="1"/>
            </p:cNvSpPr>
            <p:nvPr/>
          </p:nvSpPr>
          <p:spPr>
            <a:xfrm>
              <a:off x="2267966" y="2356564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1" name="Oval 21"/>
            <p:cNvSpPr>
              <a:spLocks noChangeAspect="1"/>
            </p:cNvSpPr>
            <p:nvPr/>
          </p:nvSpPr>
          <p:spPr>
            <a:xfrm>
              <a:off x="2091720" y="2905247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2" name="Oval 21"/>
            <p:cNvSpPr>
              <a:spLocks noChangeAspect="1"/>
            </p:cNvSpPr>
            <p:nvPr/>
          </p:nvSpPr>
          <p:spPr>
            <a:xfrm>
              <a:off x="2731788" y="2312226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3" name="Oval 21"/>
            <p:cNvSpPr>
              <a:spLocks noChangeAspect="1"/>
            </p:cNvSpPr>
            <p:nvPr/>
          </p:nvSpPr>
          <p:spPr>
            <a:xfrm rot="375171">
              <a:off x="1770483" y="2955490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 rot="375171">
              <a:off x="2115911" y="2614000"/>
              <a:ext cx="275390" cy="27769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5" name="Oval 21"/>
            <p:cNvSpPr>
              <a:spLocks noChangeAspect="1"/>
            </p:cNvSpPr>
            <p:nvPr/>
          </p:nvSpPr>
          <p:spPr>
            <a:xfrm>
              <a:off x="1984293" y="289455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6" name="Oval 21"/>
            <p:cNvSpPr>
              <a:spLocks noChangeAspect="1"/>
            </p:cNvSpPr>
            <p:nvPr/>
          </p:nvSpPr>
          <p:spPr>
            <a:xfrm>
              <a:off x="2152479" y="246457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7" name="Oval 21"/>
            <p:cNvSpPr>
              <a:spLocks noChangeAspect="1"/>
            </p:cNvSpPr>
            <p:nvPr/>
          </p:nvSpPr>
          <p:spPr>
            <a:xfrm>
              <a:off x="2580435" y="28773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8" name="Oval 21"/>
            <p:cNvSpPr>
              <a:spLocks noChangeAspect="1"/>
            </p:cNvSpPr>
            <p:nvPr/>
          </p:nvSpPr>
          <p:spPr>
            <a:xfrm>
              <a:off x="2000241" y="30393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9" name="Oval 21"/>
            <p:cNvSpPr>
              <a:spLocks noChangeAspect="1"/>
            </p:cNvSpPr>
            <p:nvPr/>
          </p:nvSpPr>
          <p:spPr>
            <a:xfrm>
              <a:off x="1961493" y="348438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1529662" y="300355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1" name="Oval 21"/>
            <p:cNvSpPr>
              <a:spLocks noChangeAspect="1"/>
            </p:cNvSpPr>
            <p:nvPr/>
          </p:nvSpPr>
          <p:spPr>
            <a:xfrm>
              <a:off x="1648031" y="3057800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2" name="Oval 21"/>
            <p:cNvSpPr>
              <a:spLocks noChangeAspect="1"/>
            </p:cNvSpPr>
            <p:nvPr/>
          </p:nvSpPr>
          <p:spPr>
            <a:xfrm>
              <a:off x="1740222" y="316155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2361060" y="2871624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4" name="Oval 21"/>
            <p:cNvSpPr>
              <a:spLocks noChangeAspect="1"/>
            </p:cNvSpPr>
            <p:nvPr/>
          </p:nvSpPr>
          <p:spPr>
            <a:xfrm>
              <a:off x="2329001" y="311940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5" name="Oval 21"/>
            <p:cNvSpPr>
              <a:spLocks noChangeAspect="1"/>
            </p:cNvSpPr>
            <p:nvPr/>
          </p:nvSpPr>
          <p:spPr>
            <a:xfrm>
              <a:off x="2289480" y="251300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2682300" y="24445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7" name="Oval 21"/>
            <p:cNvSpPr>
              <a:spLocks noChangeAspect="1"/>
            </p:cNvSpPr>
            <p:nvPr/>
          </p:nvSpPr>
          <p:spPr>
            <a:xfrm>
              <a:off x="2749364" y="250605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8" name="Oval 21"/>
            <p:cNvSpPr>
              <a:spLocks noChangeAspect="1"/>
            </p:cNvSpPr>
            <p:nvPr/>
          </p:nvSpPr>
          <p:spPr>
            <a:xfrm>
              <a:off x="2020432" y="279474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1642196" y="3210761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0" name="Oval 21"/>
            <p:cNvSpPr>
              <a:spLocks noChangeAspect="1"/>
            </p:cNvSpPr>
            <p:nvPr/>
          </p:nvSpPr>
          <p:spPr>
            <a:xfrm>
              <a:off x="2148211" y="160086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1" name="Oval 21"/>
            <p:cNvSpPr>
              <a:spLocks noChangeAspect="1"/>
            </p:cNvSpPr>
            <p:nvPr/>
          </p:nvSpPr>
          <p:spPr>
            <a:xfrm>
              <a:off x="1855627" y="1537915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2" name="Oval 21"/>
            <p:cNvSpPr>
              <a:spLocks noChangeAspect="1"/>
            </p:cNvSpPr>
            <p:nvPr/>
          </p:nvSpPr>
          <p:spPr>
            <a:xfrm>
              <a:off x="1920246" y="175573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3" name="Oval 21"/>
            <p:cNvSpPr>
              <a:spLocks noChangeAspect="1"/>
            </p:cNvSpPr>
            <p:nvPr/>
          </p:nvSpPr>
          <p:spPr>
            <a:xfrm>
              <a:off x="1869089" y="1901516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4" name="Oval 21"/>
            <p:cNvSpPr>
              <a:spLocks noChangeAspect="1"/>
            </p:cNvSpPr>
            <p:nvPr/>
          </p:nvSpPr>
          <p:spPr>
            <a:xfrm>
              <a:off x="2042856" y="169948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5" name="Oval 21"/>
            <p:cNvSpPr>
              <a:spLocks noChangeAspect="1"/>
            </p:cNvSpPr>
            <p:nvPr/>
          </p:nvSpPr>
          <p:spPr>
            <a:xfrm>
              <a:off x="2436404" y="1732638"/>
              <a:ext cx="152882" cy="15415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6" name="Oval 21"/>
            <p:cNvSpPr>
              <a:spLocks noChangeAspect="1"/>
            </p:cNvSpPr>
            <p:nvPr/>
          </p:nvSpPr>
          <p:spPr>
            <a:xfrm>
              <a:off x="2099216" y="1600868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7" name="Oval 21"/>
            <p:cNvSpPr>
              <a:spLocks noChangeAspect="1"/>
            </p:cNvSpPr>
            <p:nvPr/>
          </p:nvSpPr>
          <p:spPr>
            <a:xfrm>
              <a:off x="2264289" y="1954875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24130" y="3408587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55325" y="3498841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057199" y="3330644"/>
            <a:ext cx="2439068" cy="874144"/>
            <a:chOff x="803640" y="3374377"/>
            <a:chExt cx="2059657" cy="655608"/>
          </a:xfrm>
        </p:grpSpPr>
        <p:sp>
          <p:nvSpPr>
            <p:cNvPr id="71" name="TextBox 7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224130" y="4553745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5325" y="4643999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57199" y="4475803"/>
            <a:ext cx="2439068" cy="874144"/>
            <a:chOff x="803640" y="3374377"/>
            <a:chExt cx="2059657" cy="655608"/>
          </a:xfrm>
        </p:grpSpPr>
        <p:sp>
          <p:nvSpPr>
            <p:cNvPr id="76" name="TextBox 7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224130" y="5698904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55325" y="5789158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057199" y="5620962"/>
            <a:ext cx="2439068" cy="874144"/>
            <a:chOff x="803640" y="3374377"/>
            <a:chExt cx="2059657" cy="655608"/>
          </a:xfrm>
        </p:grpSpPr>
        <p:sp>
          <p:nvSpPr>
            <p:cNvPr id="81" name="TextBox 8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488492" y="3411333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9688" y="3501587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321562" y="3333391"/>
            <a:ext cx="2439068" cy="874144"/>
            <a:chOff x="803640" y="3374377"/>
            <a:chExt cx="2059657" cy="655608"/>
          </a:xfrm>
        </p:grpSpPr>
        <p:sp>
          <p:nvSpPr>
            <p:cNvPr id="86" name="TextBox 8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8488492" y="4556492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19688" y="4646746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321562" y="4478550"/>
            <a:ext cx="2439068" cy="874144"/>
            <a:chOff x="803640" y="3374377"/>
            <a:chExt cx="2059657" cy="655608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8488492" y="5701651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9688" y="5791905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9321562" y="5623708"/>
            <a:ext cx="2439068" cy="874144"/>
            <a:chOff x="803640" y="3374377"/>
            <a:chExt cx="2059657" cy="655608"/>
          </a:xfrm>
        </p:grpSpPr>
        <p:sp>
          <p:nvSpPr>
            <p:cNvPr id="96" name="TextBox 9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224129" y="1952427"/>
            <a:ext cx="634447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24129" y="1658255"/>
            <a:ext cx="634447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CONCLUSION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9595" y="149118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9595" y="2475924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9595" y="346421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836702" y="1448988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latin typeface="Arial" panose="020B0604020202020204" pitchFamily="34" charset="0"/>
                <a:cs typeface="Arial" panose="020B0604020202020204" pitchFamily="34" charset="0"/>
              </a:rPr>
              <a:t>Ce projet nous a permis d’utiliser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des techniques d’extraction de contenu de sites web pour créer notre jeu de données personnel.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36702" y="242858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nous a aussi permis d’avoir une expérience pratique et ainsi se familiariser avec le domaine du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l’utilisation des APIs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36702" y="3414403"/>
            <a:ext cx="701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Difficultés majeures rencontrées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formatage des caractères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caractères et espaces superflus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400 (fait référence à une mauvaise requête) 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403 (fait référence à une restriction au niveau des permissions)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404 (fait référence à une réponse vide, c’est-à-dire que l’élément recherché n’existe pas).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4268" y="3123005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"/>
          <p:cNvSpPr/>
          <p:nvPr/>
        </p:nvSpPr>
        <p:spPr>
          <a:xfrm>
            <a:off x="1083216" y="1259340"/>
            <a:ext cx="4512501" cy="4512501"/>
          </a:xfrm>
          <a:prstGeom prst="blockArc">
            <a:avLst>
              <a:gd name="adj1" fmla="val 16173554"/>
              <a:gd name="adj2" fmla="val 5420172"/>
              <a:gd name="adj3" fmla="val 998"/>
            </a:avLst>
          </a:prstGeom>
          <a:solidFill>
            <a:srgbClr val="567791"/>
          </a:solidFill>
          <a:ln>
            <a:solidFill>
              <a:srgbClr val="567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78504" y="3132645"/>
            <a:ext cx="257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SOMMAIRE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3" name="Diamond 4"/>
          <p:cNvSpPr/>
          <p:nvPr/>
        </p:nvSpPr>
        <p:spPr>
          <a:xfrm>
            <a:off x="4205047" y="1313055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I" altLang="ko-KR" sz="2400" dirty="0" smtClean="0"/>
              <a:t>I</a:t>
            </a:r>
            <a:endParaRPr lang="ko-KR" altLang="en-US" sz="2400" dirty="0"/>
          </a:p>
        </p:txBody>
      </p:sp>
      <p:sp>
        <p:nvSpPr>
          <p:cNvPr id="34" name="Diamond 5"/>
          <p:cNvSpPr/>
          <p:nvPr/>
        </p:nvSpPr>
        <p:spPr>
          <a:xfrm>
            <a:off x="4963149" y="2024867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5" name="Diamond 6"/>
          <p:cNvSpPr/>
          <p:nvPr/>
        </p:nvSpPr>
        <p:spPr>
          <a:xfrm>
            <a:off x="4963149" y="423311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Diamond 7"/>
          <p:cNvSpPr/>
          <p:nvPr/>
        </p:nvSpPr>
        <p:spPr>
          <a:xfrm>
            <a:off x="4205047" y="501085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Diamond 8"/>
          <p:cNvSpPr/>
          <p:nvPr/>
        </p:nvSpPr>
        <p:spPr>
          <a:xfrm>
            <a:off x="5197263" y="3143058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8" name="TextBox 10"/>
          <p:cNvSpPr txBox="1"/>
          <p:nvPr/>
        </p:nvSpPr>
        <p:spPr>
          <a:xfrm>
            <a:off x="5084847" y="130090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69"/>
          <p:cNvSpPr/>
          <p:nvPr/>
        </p:nvSpPr>
        <p:spPr>
          <a:xfrm>
            <a:off x="4361680" y="135640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8" name="직사각형 69"/>
          <p:cNvSpPr/>
          <p:nvPr/>
        </p:nvSpPr>
        <p:spPr>
          <a:xfrm>
            <a:off x="5124154" y="2124489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9" name="직사각형 69"/>
          <p:cNvSpPr/>
          <p:nvPr/>
        </p:nvSpPr>
        <p:spPr>
          <a:xfrm>
            <a:off x="5273860" y="3214544"/>
            <a:ext cx="541006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0" name="직사각형 69"/>
          <p:cNvSpPr/>
          <p:nvPr/>
        </p:nvSpPr>
        <p:spPr>
          <a:xfrm>
            <a:off x="5054710" y="4329576"/>
            <a:ext cx="541007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1" name="직사각형 69"/>
          <p:cNvSpPr/>
          <p:nvPr/>
        </p:nvSpPr>
        <p:spPr>
          <a:xfrm>
            <a:off x="4361680" y="509142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5047557" y="511431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6172819" y="3232453"/>
            <a:ext cx="5773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</a:p>
        </p:txBody>
      </p:sp>
      <p:sp>
        <p:nvSpPr>
          <p:cNvPr id="54" name="TextBox 10"/>
          <p:cNvSpPr txBox="1"/>
          <p:nvPr/>
        </p:nvSpPr>
        <p:spPr>
          <a:xfrm>
            <a:off x="5800109" y="4330179"/>
            <a:ext cx="36703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UTILISÉS</a:t>
            </a:r>
          </a:p>
        </p:txBody>
      </p:sp>
      <p:sp>
        <p:nvSpPr>
          <p:cNvPr id="55" name="TextBox 10"/>
          <p:cNvSpPr txBox="1"/>
          <p:nvPr/>
        </p:nvSpPr>
        <p:spPr>
          <a:xfrm>
            <a:off x="5899274" y="2115673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PROJET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INTRODUCTION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0653" y="84407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0653" y="1828810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0653" y="281709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0653" y="380183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70653" y="476198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37760" y="801874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L’extraction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données est le processus d’exploration de vastes ensembles de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trouver des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renseignements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pertinents.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937760" y="1781472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C’est un processus de récupération de plusieurs types de données à partir de différentes sources.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7760" y="276728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Elle permet de consolider, traiter et affiner les données, puis de les stocker dans un emplacement bien défini.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37760" y="375310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L'extraction des données est la première étape d’un processus de collecte de données appelé ETL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37760" y="4710467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L’ETL permet de consolider et regrouper différents types de données provenant de différentes sources sous un format commun.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0653" y="575027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937760" y="5708072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web représente une des plus importantes sources d’informations où il est possible d’acquérir des données dans les contenues des sites.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1217" y="3108937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24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533364" y="823759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6096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DÉVELOPEMENT </a:t>
            </a:r>
            <a:r>
              <a:rPr lang="fr-CI" sz="3200" dirty="0">
                <a:solidFill>
                  <a:schemeClr val="bg1"/>
                </a:solidFill>
              </a:rPr>
              <a:t>TECHNIQUE</a:t>
            </a:r>
            <a:endParaRPr lang="fr-CI" sz="3200" dirty="0" smtClean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06378" y="3123005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nut 24">
            <a:extLst>
              <a:ext uri="{FF2B5EF4-FFF2-40B4-BE49-F238E27FC236}">
                <a16:creationId xmlns:a16="http://schemas.microsoft.com/office/drawing/2014/main" xmlns="" id="{D95711E9-4173-4CAB-A83A-4D2C4A4484CE}"/>
              </a:ext>
            </a:extLst>
          </p:cNvPr>
          <p:cNvSpPr/>
          <p:nvPr/>
        </p:nvSpPr>
        <p:spPr>
          <a:xfrm>
            <a:off x="4831611" y="1261540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533364" y="2704561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533364" y="4585363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55032C93-D661-48DE-9FBD-2B91B134DA54}"/>
              </a:ext>
            </a:extLst>
          </p:cNvPr>
          <p:cNvSpPr/>
          <p:nvPr/>
        </p:nvSpPr>
        <p:spPr>
          <a:xfrm>
            <a:off x="4829662" y="3203468"/>
            <a:ext cx="580088" cy="49049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xmlns="" id="{09F3C512-D0F8-450A-B4C3-C8F0469491B8}"/>
              </a:ext>
            </a:extLst>
          </p:cNvPr>
          <p:cNvSpPr/>
          <p:nvPr/>
        </p:nvSpPr>
        <p:spPr>
          <a:xfrm rot="10800000">
            <a:off x="4896710" y="5088566"/>
            <a:ext cx="445991" cy="50363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530188" y="1251031"/>
            <a:ext cx="58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familiariser avec l’utilisation du logiciel R, du web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des APIS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30188" y="3045731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Obtenir un jeu de données composé d’éléments collectés à partir du web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de l’API utilisée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530188" y="4878718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Nettoyer les données pour en conserver que les plus pénitentes et les plus utile à notre analyse avenir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47612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06378" y="3123005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6"/>
          <p:cNvGrpSpPr/>
          <p:nvPr/>
        </p:nvGrpSpPr>
        <p:grpSpPr>
          <a:xfrm flipV="1">
            <a:off x="7904527" y="2291063"/>
            <a:ext cx="3449273" cy="3360373"/>
            <a:chOff x="2445668" y="1635646"/>
            <a:chExt cx="2586955" cy="2520280"/>
          </a:xfrm>
        </p:grpSpPr>
        <p:sp>
          <p:nvSpPr>
            <p:cNvPr id="17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6"/>
          <p:cNvGrpSpPr/>
          <p:nvPr/>
        </p:nvGrpSpPr>
        <p:grpSpPr>
          <a:xfrm>
            <a:off x="5594504" y="2225932"/>
            <a:ext cx="3449273" cy="3360373"/>
            <a:chOff x="2445668" y="1635646"/>
            <a:chExt cx="2586955" cy="2520280"/>
          </a:xfrm>
        </p:grpSpPr>
        <p:sp>
          <p:nvSpPr>
            <p:cNvPr id="21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13"/>
          <p:cNvSpPr txBox="1"/>
          <p:nvPr/>
        </p:nvSpPr>
        <p:spPr>
          <a:xfrm>
            <a:off x="3986596" y="3898777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5933335" y="2593016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7565516" y="2593016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26"/>
          <p:cNvSpPr txBox="1"/>
          <p:nvPr/>
        </p:nvSpPr>
        <p:spPr>
          <a:xfrm>
            <a:off x="8237591" y="4378687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9869772" y="4350584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333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7191995" y="1221186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41" name="TextBox 13"/>
          <p:cNvSpPr txBox="1"/>
          <p:nvPr/>
        </p:nvSpPr>
        <p:spPr>
          <a:xfrm>
            <a:off x="6737587" y="5651436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  <p:sp>
        <p:nvSpPr>
          <p:cNvPr id="42" name="TextBox 13"/>
          <p:cNvSpPr txBox="1"/>
          <p:nvPr/>
        </p:nvSpPr>
        <p:spPr>
          <a:xfrm>
            <a:off x="9188922" y="2674255"/>
            <a:ext cx="2823475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     </a:t>
            </a:r>
          </a:p>
        </p:txBody>
      </p:sp>
    </p:spTree>
    <p:extLst>
      <p:ext uri="{BB962C8B-B14F-4D97-AF65-F5344CB8AC3E}">
        <p14:creationId xmlns:p14="http://schemas.microsoft.com/office/powerpoint/2010/main" val="429240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47612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06378" y="3123005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31"/>
          <p:cNvCxnSpPr/>
          <p:nvPr/>
        </p:nvCxnSpPr>
        <p:spPr>
          <a:xfrm flipV="1">
            <a:off x="9710479" y="2948801"/>
            <a:ext cx="1431232" cy="233564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3"/>
          <p:cNvCxnSpPr>
            <a:endCxn id="18" idx="4"/>
          </p:cNvCxnSpPr>
          <p:nvPr/>
        </p:nvCxnSpPr>
        <p:spPr>
          <a:xfrm flipH="1" flipV="1">
            <a:off x="9415396" y="3812179"/>
            <a:ext cx="295083" cy="1472264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6"/>
          <p:cNvCxnSpPr>
            <a:endCxn id="17" idx="5"/>
          </p:cNvCxnSpPr>
          <p:nvPr/>
        </p:nvCxnSpPr>
        <p:spPr>
          <a:xfrm flipH="1" flipV="1">
            <a:off x="8096421" y="4506833"/>
            <a:ext cx="1542656" cy="777608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9"/>
          <p:cNvCxnSpPr>
            <a:endCxn id="16" idx="6"/>
          </p:cNvCxnSpPr>
          <p:nvPr/>
        </p:nvCxnSpPr>
        <p:spPr>
          <a:xfrm flipH="1" flipV="1">
            <a:off x="6538834" y="4962874"/>
            <a:ext cx="3100241" cy="3215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/>
          <p:nvPr/>
        </p:nvSpPr>
        <p:spPr>
          <a:xfrm>
            <a:off x="8741444" y="4386810"/>
            <a:ext cx="1795264" cy="17952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Oval 6"/>
          <p:cNvSpPr/>
          <p:nvPr/>
        </p:nvSpPr>
        <p:spPr>
          <a:xfrm>
            <a:off x="5386705" y="4386810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7"/>
          <p:cNvSpPr/>
          <p:nvPr/>
        </p:nvSpPr>
        <p:spPr>
          <a:xfrm>
            <a:off x="7113019" y="3523430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Oval 8"/>
          <p:cNvSpPr/>
          <p:nvPr/>
        </p:nvSpPr>
        <p:spPr>
          <a:xfrm>
            <a:off x="8839332" y="2660051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Oval 9"/>
          <p:cNvSpPr/>
          <p:nvPr/>
        </p:nvSpPr>
        <p:spPr>
          <a:xfrm>
            <a:off x="10565647" y="1796673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16200000">
            <a:off x="9275944" y="4891364"/>
            <a:ext cx="726265" cy="78615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32" name="Group 20"/>
          <p:cNvGrpSpPr/>
          <p:nvPr/>
        </p:nvGrpSpPr>
        <p:grpSpPr>
          <a:xfrm>
            <a:off x="5077704" y="2496585"/>
            <a:ext cx="3648405" cy="885816"/>
            <a:chOff x="3017859" y="4374648"/>
            <a:chExt cx="1870812" cy="664362"/>
          </a:xfrm>
        </p:grpSpPr>
        <p:sp>
          <p:nvSpPr>
            <p:cNvPr id="33" name="TextBox 21"/>
            <p:cNvSpPr txBox="1"/>
            <p:nvPr/>
          </p:nvSpPr>
          <p:spPr>
            <a:xfrm>
              <a:off x="3021856" y="4600429"/>
              <a:ext cx="1866815" cy="438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4" name="TextBox 22"/>
            <p:cNvSpPr txBox="1"/>
            <p:nvPr/>
          </p:nvSpPr>
          <p:spPr>
            <a:xfrm>
              <a:off x="3017859" y="4374648"/>
              <a:ext cx="18708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0"/>
          <p:cNvSpPr/>
          <p:nvPr/>
        </p:nvSpPr>
        <p:spPr>
          <a:xfrm>
            <a:off x="10930238" y="2161882"/>
            <a:ext cx="422945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Parallelogram 15"/>
          <p:cNvSpPr/>
          <p:nvPr/>
        </p:nvSpPr>
        <p:spPr>
          <a:xfrm rot="16200000">
            <a:off x="9142793" y="2941032"/>
            <a:ext cx="545207" cy="59016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Rectangle 16"/>
          <p:cNvSpPr/>
          <p:nvPr/>
        </p:nvSpPr>
        <p:spPr>
          <a:xfrm rot="2700000">
            <a:off x="7511801" y="3781664"/>
            <a:ext cx="354560" cy="635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Rectangle 9"/>
          <p:cNvSpPr/>
          <p:nvPr/>
        </p:nvSpPr>
        <p:spPr>
          <a:xfrm>
            <a:off x="5722686" y="4696568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90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422" y="2935695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8450" y="177253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528450" y="326516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528450" y="480760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895557" y="1730341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collecté et nettoyé différent type d’information,  nous avons obtenu un jeu de données contenant 194 individus qui sont les différents pays et 17 variables.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895557" y="3217831"/>
            <a:ext cx="70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différentes variables contenues dans notre jeu de données, 7 proviennent des informations récupérées avec l’API par utilisation de la capitale du pays et 10 proviennent des informations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895557" y="475779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différentes informations contenues dans les variables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ont été récoltées entre 2016 et 2017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76649" y="3108936"/>
            <a:ext cx="72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2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58230"/>
              </p:ext>
            </p:extLst>
          </p:nvPr>
        </p:nvGraphicFramePr>
        <p:xfrm>
          <a:off x="267290" y="633045"/>
          <a:ext cx="11662112" cy="5780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7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77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77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77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77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57764"/>
                <a:gridCol w="1457764"/>
                <a:gridCol w="1457764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Capitals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Continent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Esperance_vie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Mortalite_inf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Indice_perf_env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tourisme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pib</a:t>
                      </a:r>
                      <a:r>
                        <a:rPr lang="fr-FR" altLang="ko-KR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-par-habitant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89151"/>
              </p:ext>
            </p:extLst>
          </p:nvPr>
        </p:nvGraphicFramePr>
        <p:xfrm>
          <a:off x="281355" y="633045"/>
          <a:ext cx="11577712" cy="5723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214"/>
                <a:gridCol w="1447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2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72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7214"/>
                <a:gridCol w="1447214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Superficie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Temp_actu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Temp_min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Temp_max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Humidity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Type_temps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50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666</Words>
  <Application>Microsoft Office PowerPoint</Application>
  <PresentationFormat>Grand écran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Kevin</dc:creator>
  <cp:lastModifiedBy>Brice Kevin</cp:lastModifiedBy>
  <cp:revision>34</cp:revision>
  <dcterms:created xsi:type="dcterms:W3CDTF">2020-02-17T21:06:30Z</dcterms:created>
  <dcterms:modified xsi:type="dcterms:W3CDTF">2020-02-18T11:15:28Z</dcterms:modified>
</cp:coreProperties>
</file>