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43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4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50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4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38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53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10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98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6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11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9F42-8E42-4F8D-AC67-63EFF1EC3F07}" type="datetimeFigureOut">
              <a:rPr lang="fr-FR" smtClean="0"/>
              <a:t>17/02/2020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F305C-7DBE-4383-B725-57047F3553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95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6967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Brice Kevin</dc:creator>
  <cp:lastModifiedBy>Brice Kevin</cp:lastModifiedBy>
  <cp:revision>1</cp:revision>
  <dcterms:created xsi:type="dcterms:W3CDTF">2020-02-17T06:36:28Z</dcterms:created>
  <dcterms:modified xsi:type="dcterms:W3CDTF">2020-02-17T06:36:44Z</dcterms:modified>
</cp:coreProperties>
</file>