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88A2B-25DD-8A4B-B977-2358DF2CA0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8727-1212-3C4E-94DE-15F9BD5CA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5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98727-1212-3C4E-94DE-15F9BD5CA2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9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2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88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6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7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3B1063-C8DE-F744-8EBA-4D962BDA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4044098" cy="4016587"/>
          </a:xfrm>
        </p:spPr>
        <p:txBody>
          <a:bodyPr>
            <a:normAutofit/>
          </a:bodyPr>
          <a:lstStyle/>
          <a:p>
            <a:r>
              <a:rPr lang="fr-FR" sz="3600" dirty="0" err="1"/>
              <a:t>Dataset</a:t>
            </a:r>
            <a:br>
              <a:rPr lang="fr-FR" sz="3600" dirty="0"/>
            </a:br>
            <a:br>
              <a:rPr lang="fr-FR" sz="3600" dirty="0"/>
            </a:br>
            <a:r>
              <a:rPr lang="fr-FR" sz="3600" dirty="0"/>
              <a:t>Humanités Numériques</a:t>
            </a:r>
            <a:br>
              <a:rPr lang="fr-FR" sz="3600" dirty="0"/>
            </a:br>
            <a:br>
              <a:rPr lang="fr-FR" sz="3600" dirty="0"/>
            </a:br>
            <a:r>
              <a:rPr lang="fr-FR" sz="2400" dirty="0"/>
              <a:t>LIEPO Brice-Kevin</a:t>
            </a:r>
            <a:br>
              <a:rPr lang="fr-FR" sz="2400" dirty="0"/>
            </a:br>
            <a:r>
              <a:rPr lang="fr-FR" sz="2400" dirty="0"/>
              <a:t>ROA SERRANO Walter</a:t>
            </a:r>
          </a:p>
        </p:txBody>
      </p:sp>
      <p:cxnSp>
        <p:nvCxnSpPr>
          <p:cNvPr id="38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skiant, volant, plane, grand&#10;&#10;Description générée automatiquement">
            <a:extLst>
              <a:ext uri="{FF2B5EF4-FFF2-40B4-BE49-F238E27FC236}">
                <a16:creationId xmlns:a16="http://schemas.microsoft.com/office/drawing/2014/main" id="{49A6B758-5384-1F40-BB4A-567A3DB2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7163" y="1840325"/>
            <a:ext cx="5514975" cy="3177351"/>
          </a:xfrm>
        </p:spPr>
      </p:pic>
    </p:spTree>
    <p:extLst>
      <p:ext uri="{BB962C8B-B14F-4D97-AF65-F5344CB8AC3E}">
        <p14:creationId xmlns:p14="http://schemas.microsoft.com/office/powerpoint/2010/main" val="140700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Grand écran</PresentationFormat>
  <Paragraphs>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Avenir Next LT Pro</vt:lpstr>
      <vt:lpstr>Avenir Next LT Pro Light</vt:lpstr>
      <vt:lpstr>Calibri</vt:lpstr>
      <vt:lpstr>Garamond</vt:lpstr>
      <vt:lpstr>SavonVTI</vt:lpstr>
      <vt:lpstr>Dataset  Humanités Numériques  LIEPO Brice-Kevin ROA SERRANO Walter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 Humanités Numériques  LIEPO Brice-Kevin ROA SERRANO Walter</dc:title>
  <dc:creator>walter ROA SERRANO</dc:creator>
  <cp:lastModifiedBy>walter ROA SERRANO</cp:lastModifiedBy>
  <cp:revision>2</cp:revision>
  <dcterms:created xsi:type="dcterms:W3CDTF">2020-02-14T21:12:49Z</dcterms:created>
  <dcterms:modified xsi:type="dcterms:W3CDTF">2020-02-14T21:19:22Z</dcterms:modified>
</cp:coreProperties>
</file>