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71" r:id="rId4"/>
    <p:sldId id="277" r:id="rId5"/>
    <p:sldId id="264" r:id="rId6"/>
    <p:sldId id="278" r:id="rId7"/>
    <p:sldId id="273" r:id="rId8"/>
    <p:sldId id="275" r:id="rId9"/>
    <p:sldId id="276" r:id="rId10"/>
    <p:sldId id="274" r:id="rId11"/>
    <p:sldId id="263" r:id="rId12"/>
    <p:sldId id="272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896"/>
    <a:srgbClr val="F8F8F8"/>
    <a:srgbClr val="3E5669"/>
    <a:srgbClr val="D9D9D9"/>
    <a:srgbClr val="56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7B560-4FA4-4462-8252-860AA0189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503946-5144-41A1-9AF8-81AD62DB0E93}">
      <dgm:prSet/>
      <dgm:spPr/>
      <dgm:t>
        <a:bodyPr/>
        <a:lstStyle/>
        <a:p>
          <a:endParaRPr lang="en-US" dirty="0"/>
        </a:p>
      </dgm:t>
    </dgm:pt>
    <dgm:pt modelId="{FBF5E2B6-11D9-4D16-979F-F026E6816505}" type="parTrans" cxnId="{6E2AA28F-6EEE-44E4-9988-D53A2E5FEB8A}">
      <dgm:prSet/>
      <dgm:spPr/>
      <dgm:t>
        <a:bodyPr/>
        <a:lstStyle/>
        <a:p>
          <a:endParaRPr lang="en-US"/>
        </a:p>
      </dgm:t>
    </dgm:pt>
    <dgm:pt modelId="{A90AF849-6D4E-4089-B76D-D804067FCC96}" type="sibTrans" cxnId="{6E2AA28F-6EEE-44E4-9988-D53A2E5FEB8A}">
      <dgm:prSet/>
      <dgm:spPr/>
      <dgm:t>
        <a:bodyPr/>
        <a:lstStyle/>
        <a:p>
          <a:endParaRPr lang="en-US"/>
        </a:p>
      </dgm:t>
    </dgm:pt>
    <dgm:pt modelId="{A4E87D58-3756-4D85-9D74-87B29F497D95}">
      <dgm:prSet/>
      <dgm:spPr/>
      <dgm:t>
        <a:bodyPr/>
        <a:lstStyle/>
        <a:p>
          <a:endParaRPr lang="en-US" dirty="0"/>
        </a:p>
      </dgm:t>
    </dgm:pt>
    <dgm:pt modelId="{9263E5AF-0A0A-43DF-9E80-7959D92FEE74}" type="parTrans" cxnId="{620286D0-D819-4E18-BDE0-1F895B87A020}">
      <dgm:prSet/>
      <dgm:spPr/>
      <dgm:t>
        <a:bodyPr/>
        <a:lstStyle/>
        <a:p>
          <a:endParaRPr lang="en-US"/>
        </a:p>
      </dgm:t>
    </dgm:pt>
    <dgm:pt modelId="{13C98F74-F4F6-4DE1-997A-E3C982EB76E8}" type="sibTrans" cxnId="{620286D0-D819-4E18-BDE0-1F895B87A020}">
      <dgm:prSet/>
      <dgm:spPr/>
      <dgm:t>
        <a:bodyPr/>
        <a:lstStyle/>
        <a:p>
          <a:endParaRPr lang="en-US"/>
        </a:p>
      </dgm:t>
    </dgm:pt>
    <dgm:pt modelId="{ECFADA14-EE0E-4F2E-AFE9-D3256E18EADB}">
      <dgm:prSet/>
      <dgm:spPr/>
      <dgm:t>
        <a:bodyPr/>
        <a:lstStyle/>
        <a:p>
          <a:endParaRPr lang="en-US" dirty="0"/>
        </a:p>
      </dgm:t>
    </dgm:pt>
    <dgm:pt modelId="{D43A4E6E-7C55-48D6-93E9-0E143185641A}" type="parTrans" cxnId="{50100186-CBDA-41F6-8221-3B98C28AD2CE}">
      <dgm:prSet/>
      <dgm:spPr/>
      <dgm:t>
        <a:bodyPr/>
        <a:lstStyle/>
        <a:p>
          <a:endParaRPr lang="en-US"/>
        </a:p>
      </dgm:t>
    </dgm:pt>
    <dgm:pt modelId="{DEC04CF8-7E68-435B-898F-6A8FBC884DC9}" type="sibTrans" cxnId="{50100186-CBDA-41F6-8221-3B98C28AD2CE}">
      <dgm:prSet/>
      <dgm:spPr/>
      <dgm:t>
        <a:bodyPr/>
        <a:lstStyle/>
        <a:p>
          <a:endParaRPr lang="en-US"/>
        </a:p>
      </dgm:t>
    </dgm:pt>
    <dgm:pt modelId="{71877868-BB6E-4511-94B0-20DC60508837}">
      <dgm:prSet/>
      <dgm:spPr/>
      <dgm:t>
        <a:bodyPr/>
        <a:lstStyle/>
        <a:p>
          <a:endParaRPr lang="en-US" dirty="0"/>
        </a:p>
      </dgm:t>
    </dgm:pt>
    <dgm:pt modelId="{40CCB0AB-C8FC-4831-9F2B-749133239F0A}" type="parTrans" cxnId="{ABE9D0B8-15EB-4790-9458-CADA1423A54E}">
      <dgm:prSet/>
      <dgm:spPr/>
      <dgm:t>
        <a:bodyPr/>
        <a:lstStyle/>
        <a:p>
          <a:endParaRPr lang="en-US"/>
        </a:p>
      </dgm:t>
    </dgm:pt>
    <dgm:pt modelId="{E35D8936-2038-49B4-A1C8-2FDAE6D828BD}" type="sibTrans" cxnId="{ABE9D0B8-15EB-4790-9458-CADA1423A54E}">
      <dgm:prSet/>
      <dgm:spPr/>
      <dgm:t>
        <a:bodyPr/>
        <a:lstStyle/>
        <a:p>
          <a:endParaRPr lang="en-US"/>
        </a:p>
      </dgm:t>
    </dgm:pt>
    <dgm:pt modelId="{6CC31445-07AE-4734-B216-B9D4056AED20}" type="pres">
      <dgm:prSet presAssocID="{F517B560-4FA4-4462-8252-860AA018996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996E377-DFF4-4F6D-9582-78F998486795}" type="pres">
      <dgm:prSet presAssocID="{05503946-5144-41A1-9AF8-81AD62DB0E93}" presName="compNode" presStyleCnt="0"/>
      <dgm:spPr/>
    </dgm:pt>
    <dgm:pt modelId="{AEE6F1ED-AD13-48E1-927E-7ED5A5C3C500}" type="pres">
      <dgm:prSet presAssocID="{05503946-5144-41A1-9AF8-81AD62DB0E93}" presName="bgRect" presStyleLbl="bgShp" presStyleIdx="0" presStyleCnt="4" custLinFactNeighborX="-190" custLinFactNeighborY="1170"/>
      <dgm:spPr/>
    </dgm:pt>
    <dgm:pt modelId="{0B8AE61D-3925-4895-B940-5D080B8F9849}" type="pres">
      <dgm:prSet presAssocID="{05503946-5144-41A1-9AF8-81AD62DB0E9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E24052-7182-456B-A5C0-315D1D1809F3}" type="pres">
      <dgm:prSet presAssocID="{05503946-5144-41A1-9AF8-81AD62DB0E93}" presName="spaceRect" presStyleCnt="0"/>
      <dgm:spPr/>
    </dgm:pt>
    <dgm:pt modelId="{DA88B5B9-EE8E-4BEA-A4F4-3830BA37101A}" type="pres">
      <dgm:prSet presAssocID="{05503946-5144-41A1-9AF8-81AD62DB0E9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E6AB0E7-0D28-4319-BA3A-92B23CF29D87}" type="pres">
      <dgm:prSet presAssocID="{A90AF849-6D4E-4089-B76D-D804067FCC96}" presName="sibTrans" presStyleCnt="0"/>
      <dgm:spPr/>
    </dgm:pt>
    <dgm:pt modelId="{1B97C3B1-EB09-4465-9440-E21419124006}" type="pres">
      <dgm:prSet presAssocID="{A4E87D58-3756-4D85-9D74-87B29F497D95}" presName="compNode" presStyleCnt="0"/>
      <dgm:spPr/>
    </dgm:pt>
    <dgm:pt modelId="{DC606028-436C-4147-AAF3-A7CA38B8AB02}" type="pres">
      <dgm:prSet presAssocID="{A4E87D58-3756-4D85-9D74-87B29F497D95}" presName="bgRect" presStyleLbl="bgShp" presStyleIdx="1" presStyleCnt="4"/>
      <dgm:spPr/>
    </dgm:pt>
    <dgm:pt modelId="{263137E0-D3D3-4C13-96E9-220B59D20D7B}" type="pres">
      <dgm:prSet presAssocID="{A4E87D58-3756-4D85-9D74-87B29F497D95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6C49E8B-8183-430A-811E-13E1D373BF72}" type="pres">
      <dgm:prSet presAssocID="{A4E87D58-3756-4D85-9D74-87B29F497D95}" presName="spaceRect" presStyleCnt="0"/>
      <dgm:spPr/>
    </dgm:pt>
    <dgm:pt modelId="{0B9B8B5C-526D-43B0-9140-F5A22BDD84DD}" type="pres">
      <dgm:prSet presAssocID="{A4E87D58-3756-4D85-9D74-87B29F497D9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3588A57-55B2-4C10-8156-A5FBD96D4DE7}" type="pres">
      <dgm:prSet presAssocID="{13C98F74-F4F6-4DE1-997A-E3C982EB76E8}" presName="sibTrans" presStyleCnt="0"/>
      <dgm:spPr/>
    </dgm:pt>
    <dgm:pt modelId="{0DA23A99-A59F-4D81-B0D3-DA635D723BC1}" type="pres">
      <dgm:prSet presAssocID="{ECFADA14-EE0E-4F2E-AFE9-D3256E18EADB}" presName="compNode" presStyleCnt="0"/>
      <dgm:spPr/>
    </dgm:pt>
    <dgm:pt modelId="{C8A14C87-4913-46DB-9C40-88184C59FF7B}" type="pres">
      <dgm:prSet presAssocID="{ECFADA14-EE0E-4F2E-AFE9-D3256E18EADB}" presName="bgRect" presStyleLbl="bgShp" presStyleIdx="2" presStyleCnt="4"/>
      <dgm:spPr/>
    </dgm:pt>
    <dgm:pt modelId="{31C772D0-7A1E-442A-948B-DC2B6458C4C4}" type="pres">
      <dgm:prSet presAssocID="{ECFADA14-EE0E-4F2E-AFE9-D3256E18EAD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96C7271D-5782-4B87-A0A1-02689C58C170}" type="pres">
      <dgm:prSet presAssocID="{ECFADA14-EE0E-4F2E-AFE9-D3256E18EADB}" presName="spaceRect" presStyleCnt="0"/>
      <dgm:spPr/>
    </dgm:pt>
    <dgm:pt modelId="{6AEBCD49-1EEE-4449-A38D-28A656DC4710}" type="pres">
      <dgm:prSet presAssocID="{ECFADA14-EE0E-4F2E-AFE9-D3256E18EAD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17029CD-B215-4489-A5FD-E057FB948707}" type="pres">
      <dgm:prSet presAssocID="{DEC04CF8-7E68-435B-898F-6A8FBC884DC9}" presName="sibTrans" presStyleCnt="0"/>
      <dgm:spPr/>
    </dgm:pt>
    <dgm:pt modelId="{ECCFF5F4-2B41-4F8D-B0C8-055CF373ABF0}" type="pres">
      <dgm:prSet presAssocID="{71877868-BB6E-4511-94B0-20DC60508837}" presName="compNode" presStyleCnt="0"/>
      <dgm:spPr/>
    </dgm:pt>
    <dgm:pt modelId="{12B4162C-C5DD-48D1-A1DB-E5C2EF4D9059}" type="pres">
      <dgm:prSet presAssocID="{71877868-BB6E-4511-94B0-20DC60508837}" presName="bgRect" presStyleLbl="bgShp" presStyleIdx="3" presStyleCnt="4"/>
      <dgm:spPr/>
    </dgm:pt>
    <dgm:pt modelId="{F7D031E3-84FC-450C-8C46-D12DFE14B88F}" type="pres">
      <dgm:prSet presAssocID="{71877868-BB6E-4511-94B0-20DC6050883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1A5E98E-B4BF-4C5F-8D75-2EF03284AE43}" type="pres">
      <dgm:prSet presAssocID="{71877868-BB6E-4511-94B0-20DC60508837}" presName="spaceRect" presStyleCnt="0"/>
      <dgm:spPr/>
    </dgm:pt>
    <dgm:pt modelId="{A473E250-311E-4890-B498-78BB9264E831}" type="pres">
      <dgm:prSet presAssocID="{71877868-BB6E-4511-94B0-20DC60508837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6E2AA28F-6EEE-44E4-9988-D53A2E5FEB8A}" srcId="{F517B560-4FA4-4462-8252-860AA0189969}" destId="{05503946-5144-41A1-9AF8-81AD62DB0E93}" srcOrd="0" destOrd="0" parTransId="{FBF5E2B6-11D9-4D16-979F-F026E6816505}" sibTransId="{A90AF849-6D4E-4089-B76D-D804067FCC96}"/>
    <dgm:cxn modelId="{A9F3A4CC-C714-4852-8A49-3A046B1ECE03}" type="presOf" srcId="{05503946-5144-41A1-9AF8-81AD62DB0E93}" destId="{DA88B5B9-EE8E-4BEA-A4F4-3830BA37101A}" srcOrd="0" destOrd="0" presId="urn:microsoft.com/office/officeart/2018/2/layout/IconVerticalSolidList"/>
    <dgm:cxn modelId="{367EDE81-2B3B-4BB3-8578-84A771FDD23E}" type="presOf" srcId="{71877868-BB6E-4511-94B0-20DC60508837}" destId="{A473E250-311E-4890-B498-78BB9264E831}" srcOrd="0" destOrd="0" presId="urn:microsoft.com/office/officeart/2018/2/layout/IconVerticalSolidList"/>
    <dgm:cxn modelId="{FCDD7330-648A-4481-BD5B-1A197425E95A}" type="presOf" srcId="{ECFADA14-EE0E-4F2E-AFE9-D3256E18EADB}" destId="{6AEBCD49-1EEE-4449-A38D-28A656DC4710}" srcOrd="0" destOrd="0" presId="urn:microsoft.com/office/officeart/2018/2/layout/IconVerticalSolidList"/>
    <dgm:cxn modelId="{ABE9D0B8-15EB-4790-9458-CADA1423A54E}" srcId="{F517B560-4FA4-4462-8252-860AA0189969}" destId="{71877868-BB6E-4511-94B0-20DC60508837}" srcOrd="3" destOrd="0" parTransId="{40CCB0AB-C8FC-4831-9F2B-749133239F0A}" sibTransId="{E35D8936-2038-49B4-A1C8-2FDAE6D828BD}"/>
    <dgm:cxn modelId="{620286D0-D819-4E18-BDE0-1F895B87A020}" srcId="{F517B560-4FA4-4462-8252-860AA0189969}" destId="{A4E87D58-3756-4D85-9D74-87B29F497D95}" srcOrd="1" destOrd="0" parTransId="{9263E5AF-0A0A-43DF-9E80-7959D92FEE74}" sibTransId="{13C98F74-F4F6-4DE1-997A-E3C982EB76E8}"/>
    <dgm:cxn modelId="{A7D6722F-FDAE-4238-9777-1C0126FE5641}" type="presOf" srcId="{A4E87D58-3756-4D85-9D74-87B29F497D95}" destId="{0B9B8B5C-526D-43B0-9140-F5A22BDD84DD}" srcOrd="0" destOrd="0" presId="urn:microsoft.com/office/officeart/2018/2/layout/IconVerticalSolidList"/>
    <dgm:cxn modelId="{50100186-CBDA-41F6-8221-3B98C28AD2CE}" srcId="{F517B560-4FA4-4462-8252-860AA0189969}" destId="{ECFADA14-EE0E-4F2E-AFE9-D3256E18EADB}" srcOrd="2" destOrd="0" parTransId="{D43A4E6E-7C55-48D6-93E9-0E143185641A}" sibTransId="{DEC04CF8-7E68-435B-898F-6A8FBC884DC9}"/>
    <dgm:cxn modelId="{9F8D6E99-AD0C-4ABF-95DB-D92684D6F26E}" type="presOf" srcId="{F517B560-4FA4-4462-8252-860AA0189969}" destId="{6CC31445-07AE-4734-B216-B9D4056AED20}" srcOrd="0" destOrd="0" presId="urn:microsoft.com/office/officeart/2018/2/layout/IconVerticalSolidList"/>
    <dgm:cxn modelId="{14647857-C962-446C-B05C-33904EF1305D}" type="presParOf" srcId="{6CC31445-07AE-4734-B216-B9D4056AED20}" destId="{6996E377-DFF4-4F6D-9582-78F998486795}" srcOrd="0" destOrd="0" presId="urn:microsoft.com/office/officeart/2018/2/layout/IconVerticalSolidList"/>
    <dgm:cxn modelId="{DF2A3B9E-87D4-4623-90FF-498D08B7303C}" type="presParOf" srcId="{6996E377-DFF4-4F6D-9582-78F998486795}" destId="{AEE6F1ED-AD13-48E1-927E-7ED5A5C3C500}" srcOrd="0" destOrd="0" presId="urn:microsoft.com/office/officeart/2018/2/layout/IconVerticalSolidList"/>
    <dgm:cxn modelId="{93FA7DDD-EB88-4408-B317-A62A7EA17F48}" type="presParOf" srcId="{6996E377-DFF4-4F6D-9582-78F998486795}" destId="{0B8AE61D-3925-4895-B940-5D080B8F9849}" srcOrd="1" destOrd="0" presId="urn:microsoft.com/office/officeart/2018/2/layout/IconVerticalSolidList"/>
    <dgm:cxn modelId="{88B5FA2E-E816-44F4-834C-5A2429617C59}" type="presParOf" srcId="{6996E377-DFF4-4F6D-9582-78F998486795}" destId="{94E24052-7182-456B-A5C0-315D1D1809F3}" srcOrd="2" destOrd="0" presId="urn:microsoft.com/office/officeart/2018/2/layout/IconVerticalSolidList"/>
    <dgm:cxn modelId="{893741D9-B234-432F-80AB-F8162B366465}" type="presParOf" srcId="{6996E377-DFF4-4F6D-9582-78F998486795}" destId="{DA88B5B9-EE8E-4BEA-A4F4-3830BA37101A}" srcOrd="3" destOrd="0" presId="urn:microsoft.com/office/officeart/2018/2/layout/IconVerticalSolidList"/>
    <dgm:cxn modelId="{D1E03F6D-FF9E-4411-9442-AF94046CF15F}" type="presParOf" srcId="{6CC31445-07AE-4734-B216-B9D4056AED20}" destId="{CE6AB0E7-0D28-4319-BA3A-92B23CF29D87}" srcOrd="1" destOrd="0" presId="urn:microsoft.com/office/officeart/2018/2/layout/IconVerticalSolidList"/>
    <dgm:cxn modelId="{A8046B82-60D3-44EB-BC0A-B0E8AD9F812B}" type="presParOf" srcId="{6CC31445-07AE-4734-B216-B9D4056AED20}" destId="{1B97C3B1-EB09-4465-9440-E21419124006}" srcOrd="2" destOrd="0" presId="urn:microsoft.com/office/officeart/2018/2/layout/IconVerticalSolidList"/>
    <dgm:cxn modelId="{4495E3B5-8385-48E5-9611-FE0CDBE3586F}" type="presParOf" srcId="{1B97C3B1-EB09-4465-9440-E21419124006}" destId="{DC606028-436C-4147-AAF3-A7CA38B8AB02}" srcOrd="0" destOrd="0" presId="urn:microsoft.com/office/officeart/2018/2/layout/IconVerticalSolidList"/>
    <dgm:cxn modelId="{E3E19BAD-A284-4A3C-9B33-AAB97B3BC46D}" type="presParOf" srcId="{1B97C3B1-EB09-4465-9440-E21419124006}" destId="{263137E0-D3D3-4C13-96E9-220B59D20D7B}" srcOrd="1" destOrd="0" presId="urn:microsoft.com/office/officeart/2018/2/layout/IconVerticalSolidList"/>
    <dgm:cxn modelId="{038035DF-E37F-4012-AED5-29D18F20759E}" type="presParOf" srcId="{1B97C3B1-EB09-4465-9440-E21419124006}" destId="{56C49E8B-8183-430A-811E-13E1D373BF72}" srcOrd="2" destOrd="0" presId="urn:microsoft.com/office/officeart/2018/2/layout/IconVerticalSolidList"/>
    <dgm:cxn modelId="{8CEB1401-D08A-4941-9CB8-8CD4AAACD7C8}" type="presParOf" srcId="{1B97C3B1-EB09-4465-9440-E21419124006}" destId="{0B9B8B5C-526D-43B0-9140-F5A22BDD84DD}" srcOrd="3" destOrd="0" presId="urn:microsoft.com/office/officeart/2018/2/layout/IconVerticalSolidList"/>
    <dgm:cxn modelId="{90B51AF1-ACB0-486C-9B5D-0C98EB9A6C4C}" type="presParOf" srcId="{6CC31445-07AE-4734-B216-B9D4056AED20}" destId="{03588A57-55B2-4C10-8156-A5FBD96D4DE7}" srcOrd="3" destOrd="0" presId="urn:microsoft.com/office/officeart/2018/2/layout/IconVerticalSolidList"/>
    <dgm:cxn modelId="{337A15A8-874B-4BF2-AA2B-75AA98AA4C7E}" type="presParOf" srcId="{6CC31445-07AE-4734-B216-B9D4056AED20}" destId="{0DA23A99-A59F-4D81-B0D3-DA635D723BC1}" srcOrd="4" destOrd="0" presId="urn:microsoft.com/office/officeart/2018/2/layout/IconVerticalSolidList"/>
    <dgm:cxn modelId="{413A27DB-6C00-4381-A871-78E1D7959CAA}" type="presParOf" srcId="{0DA23A99-A59F-4D81-B0D3-DA635D723BC1}" destId="{C8A14C87-4913-46DB-9C40-88184C59FF7B}" srcOrd="0" destOrd="0" presId="urn:microsoft.com/office/officeart/2018/2/layout/IconVerticalSolidList"/>
    <dgm:cxn modelId="{CAD353DE-D950-44D8-937D-0A43348DB78B}" type="presParOf" srcId="{0DA23A99-A59F-4D81-B0D3-DA635D723BC1}" destId="{31C772D0-7A1E-442A-948B-DC2B6458C4C4}" srcOrd="1" destOrd="0" presId="urn:microsoft.com/office/officeart/2018/2/layout/IconVerticalSolidList"/>
    <dgm:cxn modelId="{A47F6170-39C0-4095-950D-2144DC03733F}" type="presParOf" srcId="{0DA23A99-A59F-4D81-B0D3-DA635D723BC1}" destId="{96C7271D-5782-4B87-A0A1-02689C58C170}" srcOrd="2" destOrd="0" presId="urn:microsoft.com/office/officeart/2018/2/layout/IconVerticalSolidList"/>
    <dgm:cxn modelId="{CE45534E-B1BC-464E-8B2D-DA80DA2EF226}" type="presParOf" srcId="{0DA23A99-A59F-4D81-B0D3-DA635D723BC1}" destId="{6AEBCD49-1EEE-4449-A38D-28A656DC4710}" srcOrd="3" destOrd="0" presId="urn:microsoft.com/office/officeart/2018/2/layout/IconVerticalSolidList"/>
    <dgm:cxn modelId="{CF6611B7-2957-4D4E-A40E-4BBAAF72449F}" type="presParOf" srcId="{6CC31445-07AE-4734-B216-B9D4056AED20}" destId="{317029CD-B215-4489-A5FD-E057FB948707}" srcOrd="5" destOrd="0" presId="urn:microsoft.com/office/officeart/2018/2/layout/IconVerticalSolidList"/>
    <dgm:cxn modelId="{F59CCF15-1C1C-4CFA-B3FC-6B92A397DACA}" type="presParOf" srcId="{6CC31445-07AE-4734-B216-B9D4056AED20}" destId="{ECCFF5F4-2B41-4F8D-B0C8-055CF373ABF0}" srcOrd="6" destOrd="0" presId="urn:microsoft.com/office/officeart/2018/2/layout/IconVerticalSolidList"/>
    <dgm:cxn modelId="{E4877764-E600-449F-ADFD-72E031DE032D}" type="presParOf" srcId="{ECCFF5F4-2B41-4F8D-B0C8-055CF373ABF0}" destId="{12B4162C-C5DD-48D1-A1DB-E5C2EF4D9059}" srcOrd="0" destOrd="0" presId="urn:microsoft.com/office/officeart/2018/2/layout/IconVerticalSolidList"/>
    <dgm:cxn modelId="{977EB582-8199-445E-AC60-47E180887136}" type="presParOf" srcId="{ECCFF5F4-2B41-4F8D-B0C8-055CF373ABF0}" destId="{F7D031E3-84FC-450C-8C46-D12DFE14B88F}" srcOrd="1" destOrd="0" presId="urn:microsoft.com/office/officeart/2018/2/layout/IconVerticalSolidList"/>
    <dgm:cxn modelId="{46ADEB43-1516-47F0-A0AC-621A3B0A0CDB}" type="presParOf" srcId="{ECCFF5F4-2B41-4F8D-B0C8-055CF373ABF0}" destId="{C1A5E98E-B4BF-4C5F-8D75-2EF03284AE43}" srcOrd="2" destOrd="0" presId="urn:microsoft.com/office/officeart/2018/2/layout/IconVerticalSolidList"/>
    <dgm:cxn modelId="{61F8E5AD-4CA1-422A-A79B-559B2C775EF5}" type="presParOf" srcId="{ECCFF5F4-2B41-4F8D-B0C8-055CF373ABF0}" destId="{A473E250-311E-4890-B498-78BB9264E8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6F1ED-AD13-48E1-927E-7ED5A5C3C500}">
      <dsp:nvSpPr>
        <dsp:cNvPr id="0" name=""/>
        <dsp:cNvSpPr/>
      </dsp:nvSpPr>
      <dsp:spPr>
        <a:xfrm>
          <a:off x="0" y="16436"/>
          <a:ext cx="7416212" cy="120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AE61D-3925-4895-B940-5D080B8F9849}">
      <dsp:nvSpPr>
        <dsp:cNvPr id="0" name=""/>
        <dsp:cNvSpPr/>
      </dsp:nvSpPr>
      <dsp:spPr>
        <a:xfrm>
          <a:off x="363640" y="272848"/>
          <a:ext cx="661164" cy="66116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8B5B9-EE8E-4BEA-A4F4-3830BA37101A}">
      <dsp:nvSpPr>
        <dsp:cNvPr id="0" name=""/>
        <dsp:cNvSpPr/>
      </dsp:nvSpPr>
      <dsp:spPr>
        <a:xfrm>
          <a:off x="1388445" y="2371"/>
          <a:ext cx="6027766" cy="12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4" tIns="127224" rIns="127224" bIns="12722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388445" y="2371"/>
        <a:ext cx="6027766" cy="1202116"/>
      </dsp:txXfrm>
    </dsp:sp>
    <dsp:sp modelId="{DC606028-436C-4147-AAF3-A7CA38B8AB02}">
      <dsp:nvSpPr>
        <dsp:cNvPr id="0" name=""/>
        <dsp:cNvSpPr/>
      </dsp:nvSpPr>
      <dsp:spPr>
        <a:xfrm>
          <a:off x="0" y="1505017"/>
          <a:ext cx="7416212" cy="120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137E0-D3D3-4C13-96E9-220B59D20D7B}">
      <dsp:nvSpPr>
        <dsp:cNvPr id="0" name=""/>
        <dsp:cNvSpPr/>
      </dsp:nvSpPr>
      <dsp:spPr>
        <a:xfrm>
          <a:off x="363640" y="1775494"/>
          <a:ext cx="661164" cy="66116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8B5C-526D-43B0-9140-F5A22BDD84DD}">
      <dsp:nvSpPr>
        <dsp:cNvPr id="0" name=""/>
        <dsp:cNvSpPr/>
      </dsp:nvSpPr>
      <dsp:spPr>
        <a:xfrm>
          <a:off x="1388445" y="1505017"/>
          <a:ext cx="6027766" cy="12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4" tIns="127224" rIns="127224" bIns="12722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388445" y="1505017"/>
        <a:ext cx="6027766" cy="1202116"/>
      </dsp:txXfrm>
    </dsp:sp>
    <dsp:sp modelId="{C8A14C87-4913-46DB-9C40-88184C59FF7B}">
      <dsp:nvSpPr>
        <dsp:cNvPr id="0" name=""/>
        <dsp:cNvSpPr/>
      </dsp:nvSpPr>
      <dsp:spPr>
        <a:xfrm>
          <a:off x="0" y="3007664"/>
          <a:ext cx="7416212" cy="120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772D0-7A1E-442A-948B-DC2B6458C4C4}">
      <dsp:nvSpPr>
        <dsp:cNvPr id="0" name=""/>
        <dsp:cNvSpPr/>
      </dsp:nvSpPr>
      <dsp:spPr>
        <a:xfrm>
          <a:off x="363640" y="3278140"/>
          <a:ext cx="661164" cy="66116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BCD49-1EEE-4449-A38D-28A656DC4710}">
      <dsp:nvSpPr>
        <dsp:cNvPr id="0" name=""/>
        <dsp:cNvSpPr/>
      </dsp:nvSpPr>
      <dsp:spPr>
        <a:xfrm>
          <a:off x="1388445" y="3007664"/>
          <a:ext cx="6027766" cy="12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4" tIns="127224" rIns="127224" bIns="12722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388445" y="3007664"/>
        <a:ext cx="6027766" cy="1202116"/>
      </dsp:txXfrm>
    </dsp:sp>
    <dsp:sp modelId="{12B4162C-C5DD-48D1-A1DB-E5C2EF4D9059}">
      <dsp:nvSpPr>
        <dsp:cNvPr id="0" name=""/>
        <dsp:cNvSpPr/>
      </dsp:nvSpPr>
      <dsp:spPr>
        <a:xfrm>
          <a:off x="0" y="4510310"/>
          <a:ext cx="7416212" cy="12021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031E3-84FC-450C-8C46-D12DFE14B88F}">
      <dsp:nvSpPr>
        <dsp:cNvPr id="0" name=""/>
        <dsp:cNvSpPr/>
      </dsp:nvSpPr>
      <dsp:spPr>
        <a:xfrm>
          <a:off x="363640" y="4780786"/>
          <a:ext cx="661164" cy="66116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E250-311E-4890-B498-78BB9264E831}">
      <dsp:nvSpPr>
        <dsp:cNvPr id="0" name=""/>
        <dsp:cNvSpPr/>
      </dsp:nvSpPr>
      <dsp:spPr>
        <a:xfrm>
          <a:off x="1388445" y="4510310"/>
          <a:ext cx="6027766" cy="12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4" tIns="127224" rIns="127224" bIns="12722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388445" y="4510310"/>
        <a:ext cx="6027766" cy="1202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B643C-D68D-4490-9EE8-A41CEAB30E1E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F9F1-3EC6-4793-8FDB-897087AD3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7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5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39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7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9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0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1"/>
            <a:ext cx="12192000" cy="14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88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68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112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1"/>
            <a:ext cx="12192000" cy="14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904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2713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5823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9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11A9-3BC5-4114-975C-F2096B298E88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68360"/>
            <a:ext cx="11437938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ZoneTexte 3"/>
          <p:cNvSpPr txBox="1">
            <a:spLocks noChangeArrowheads="1"/>
          </p:cNvSpPr>
          <p:nvPr/>
        </p:nvSpPr>
        <p:spPr bwMode="auto">
          <a:xfrm>
            <a:off x="717451" y="2466332"/>
            <a:ext cx="1052263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THÈME :</a:t>
            </a:r>
          </a:p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COLLECTE ET NETTOYAGE D’INFORMATIONS SUR DIFFERENTS PAYS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29" y="262949"/>
            <a:ext cx="1544397" cy="92125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5" y="262949"/>
            <a:ext cx="1544397" cy="921251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515621" y="425655"/>
            <a:ext cx="92170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4500" b="1" u="sng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HUMANITÉS NUMÉRIQUES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806093" y="5662019"/>
            <a:ext cx="182420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56779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Présenté par :</a:t>
            </a:r>
            <a:endParaRPr lang="fr-FR" altLang="ko-KR" sz="1867" b="1" i="1" dirty="0">
              <a:solidFill>
                <a:srgbClr val="56779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26415" y="5966988"/>
            <a:ext cx="3102988" cy="9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LIEPO BRICE – KEVIN</a:t>
            </a:r>
          </a:p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ROA SERRANO WALTER </a:t>
            </a:r>
          </a:p>
          <a:p>
            <a:endParaRPr lang="fr-FR" altLang="ko-KR" sz="1867" i="1" dirty="0">
              <a:solidFill>
                <a:srgbClr val="3E5669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5951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0371" y="3146713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OUTILS UTILISÉS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68" y="132202"/>
            <a:ext cx="7105650" cy="306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75" y="3574881"/>
            <a:ext cx="2881743" cy="27343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77" y="3617871"/>
            <a:ext cx="2648325" cy="26483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3182" y="3108937"/>
            <a:ext cx="7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382" y="1834919"/>
            <a:ext cx="4382444" cy="4653455"/>
            <a:chOff x="4848046" y="3681671"/>
            <a:chExt cx="2758049" cy="2928608"/>
          </a:xfrm>
          <a:solidFill>
            <a:srgbClr val="797B4F"/>
          </a:solidFill>
        </p:grpSpPr>
        <p:sp>
          <p:nvSpPr>
            <p:cNvPr id="5" name="Rounded Rectangle 4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ounded Rectangle 7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4538" y="2664717"/>
            <a:ext cx="2226684" cy="2729491"/>
            <a:chOff x="1195903" y="1537915"/>
            <a:chExt cx="1670013" cy="2047118"/>
          </a:xfrm>
          <a:solidFill>
            <a:srgbClr val="797B4F"/>
          </a:solidFill>
        </p:grpSpPr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1414470" y="1768048"/>
              <a:ext cx="264724" cy="26693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Oval 21"/>
            <p:cNvSpPr>
              <a:spLocks noChangeAspect="1"/>
            </p:cNvSpPr>
            <p:nvPr/>
          </p:nvSpPr>
          <p:spPr>
            <a:xfrm>
              <a:off x="1323964" y="190993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6" name="Oval 21"/>
            <p:cNvSpPr>
              <a:spLocks noChangeAspect="1"/>
            </p:cNvSpPr>
            <p:nvPr/>
          </p:nvSpPr>
          <p:spPr>
            <a:xfrm rot="21050853">
              <a:off x="1326433" y="2753031"/>
              <a:ext cx="173268" cy="17471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 rot="288847">
              <a:off x="1195903" y="2266763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8" name="Oval 21"/>
            <p:cNvSpPr>
              <a:spLocks noChangeAspect="1"/>
            </p:cNvSpPr>
            <p:nvPr/>
          </p:nvSpPr>
          <p:spPr>
            <a:xfrm>
              <a:off x="1414470" y="22784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Oval 21"/>
            <p:cNvSpPr>
              <a:spLocks noChangeAspect="1"/>
            </p:cNvSpPr>
            <p:nvPr/>
          </p:nvSpPr>
          <p:spPr>
            <a:xfrm>
              <a:off x="1231800" y="2460930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0" name="Oval 21"/>
            <p:cNvSpPr>
              <a:spLocks noChangeAspect="1"/>
            </p:cNvSpPr>
            <p:nvPr/>
          </p:nvSpPr>
          <p:spPr>
            <a:xfrm>
              <a:off x="1985429" y="214321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1" name="Oval 21"/>
            <p:cNvSpPr>
              <a:spLocks noChangeAspect="1"/>
            </p:cNvSpPr>
            <p:nvPr/>
          </p:nvSpPr>
          <p:spPr>
            <a:xfrm rot="283757">
              <a:off x="1665484" y="3272892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21364806">
              <a:off x="1656905" y="1674846"/>
              <a:ext cx="267508" cy="26974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1563017" y="1930545"/>
              <a:ext cx="424361" cy="427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4" name="Oval 21"/>
            <p:cNvSpPr>
              <a:spLocks noChangeAspect="1"/>
            </p:cNvSpPr>
            <p:nvPr/>
          </p:nvSpPr>
          <p:spPr>
            <a:xfrm rot="21145186">
              <a:off x="1260512" y="1980363"/>
              <a:ext cx="333550" cy="33633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Oval 21"/>
            <p:cNvSpPr>
              <a:spLocks noChangeAspect="1"/>
            </p:cNvSpPr>
            <p:nvPr/>
          </p:nvSpPr>
          <p:spPr>
            <a:xfrm rot="232827">
              <a:off x="1766846" y="2371713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6" name="Oval 21"/>
            <p:cNvSpPr>
              <a:spLocks noChangeAspect="1"/>
            </p:cNvSpPr>
            <p:nvPr/>
          </p:nvSpPr>
          <p:spPr>
            <a:xfrm>
              <a:off x="2232245" y="1873583"/>
              <a:ext cx="591365" cy="5963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7" name="Oval 21"/>
            <p:cNvSpPr>
              <a:spLocks noChangeAspect="1"/>
            </p:cNvSpPr>
            <p:nvPr/>
          </p:nvSpPr>
          <p:spPr>
            <a:xfrm>
              <a:off x="1580219" y="168050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8" name="Oval 21"/>
            <p:cNvSpPr>
              <a:spLocks noChangeAspect="1"/>
            </p:cNvSpPr>
            <p:nvPr/>
          </p:nvSpPr>
          <p:spPr>
            <a:xfrm rot="20203558">
              <a:off x="1468306" y="2867514"/>
              <a:ext cx="139314" cy="14047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9" name="Oval 21"/>
            <p:cNvSpPr>
              <a:spLocks noChangeAspect="1"/>
            </p:cNvSpPr>
            <p:nvPr/>
          </p:nvSpPr>
          <p:spPr>
            <a:xfrm>
              <a:off x="1694605" y="2685223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0" name="Oval 21"/>
            <p:cNvSpPr>
              <a:spLocks noChangeAspect="1"/>
            </p:cNvSpPr>
            <p:nvPr/>
          </p:nvSpPr>
          <p:spPr>
            <a:xfrm rot="375171">
              <a:off x="1800405" y="2755645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1" name="Oval 21"/>
            <p:cNvSpPr>
              <a:spLocks noChangeAspect="1"/>
            </p:cNvSpPr>
            <p:nvPr/>
          </p:nvSpPr>
          <p:spPr>
            <a:xfrm rot="1185792">
              <a:off x="1591521" y="2830231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2" name="Oval 21"/>
            <p:cNvSpPr>
              <a:spLocks noChangeAspect="1"/>
            </p:cNvSpPr>
            <p:nvPr/>
          </p:nvSpPr>
          <p:spPr>
            <a:xfrm>
              <a:off x="1566870" y="24308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3" name="Oval 21"/>
            <p:cNvSpPr>
              <a:spLocks noChangeAspect="1"/>
            </p:cNvSpPr>
            <p:nvPr/>
          </p:nvSpPr>
          <p:spPr>
            <a:xfrm rot="561415">
              <a:off x="1961493" y="1831077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4" name="Oval 21"/>
            <p:cNvSpPr>
              <a:spLocks noChangeAspect="1"/>
            </p:cNvSpPr>
            <p:nvPr/>
          </p:nvSpPr>
          <p:spPr>
            <a:xfrm rot="375171">
              <a:off x="1487267" y="2639444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1741171" y="236112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6" name="Oval 21"/>
            <p:cNvSpPr>
              <a:spLocks noChangeAspect="1"/>
            </p:cNvSpPr>
            <p:nvPr/>
          </p:nvSpPr>
          <p:spPr>
            <a:xfrm>
              <a:off x="1899336" y="22856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7" name="Oval 21"/>
            <p:cNvSpPr>
              <a:spLocks noChangeAspect="1"/>
            </p:cNvSpPr>
            <p:nvPr/>
          </p:nvSpPr>
          <p:spPr>
            <a:xfrm rot="20859187">
              <a:off x="1875957" y="3147672"/>
              <a:ext cx="196820" cy="19846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8" name="Oval 21"/>
            <p:cNvSpPr>
              <a:spLocks noChangeAspect="1"/>
            </p:cNvSpPr>
            <p:nvPr/>
          </p:nvSpPr>
          <p:spPr>
            <a:xfrm rot="232827">
              <a:off x="2016649" y="3174821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9" name="Oval 21"/>
            <p:cNvSpPr>
              <a:spLocks noChangeAspect="1"/>
            </p:cNvSpPr>
            <p:nvPr/>
          </p:nvSpPr>
          <p:spPr>
            <a:xfrm rot="232827">
              <a:off x="2373855" y="2474192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0" name="Oval 21"/>
            <p:cNvSpPr>
              <a:spLocks noChangeAspect="1"/>
            </p:cNvSpPr>
            <p:nvPr/>
          </p:nvSpPr>
          <p:spPr>
            <a:xfrm>
              <a:off x="2267966" y="2356564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1" name="Oval 21"/>
            <p:cNvSpPr>
              <a:spLocks noChangeAspect="1"/>
            </p:cNvSpPr>
            <p:nvPr/>
          </p:nvSpPr>
          <p:spPr>
            <a:xfrm>
              <a:off x="2091720" y="2905247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2" name="Oval 21"/>
            <p:cNvSpPr>
              <a:spLocks noChangeAspect="1"/>
            </p:cNvSpPr>
            <p:nvPr/>
          </p:nvSpPr>
          <p:spPr>
            <a:xfrm>
              <a:off x="2731788" y="2312226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3" name="Oval 21"/>
            <p:cNvSpPr>
              <a:spLocks noChangeAspect="1"/>
            </p:cNvSpPr>
            <p:nvPr/>
          </p:nvSpPr>
          <p:spPr>
            <a:xfrm rot="375171">
              <a:off x="1770483" y="2955490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4" name="Oval 21"/>
            <p:cNvSpPr>
              <a:spLocks noChangeAspect="1"/>
            </p:cNvSpPr>
            <p:nvPr/>
          </p:nvSpPr>
          <p:spPr>
            <a:xfrm rot="375171">
              <a:off x="2115911" y="2614000"/>
              <a:ext cx="275390" cy="27769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5" name="Oval 21"/>
            <p:cNvSpPr>
              <a:spLocks noChangeAspect="1"/>
            </p:cNvSpPr>
            <p:nvPr/>
          </p:nvSpPr>
          <p:spPr>
            <a:xfrm>
              <a:off x="1984293" y="289455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6" name="Oval 21"/>
            <p:cNvSpPr>
              <a:spLocks noChangeAspect="1"/>
            </p:cNvSpPr>
            <p:nvPr/>
          </p:nvSpPr>
          <p:spPr>
            <a:xfrm>
              <a:off x="2152479" y="246457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7" name="Oval 21"/>
            <p:cNvSpPr>
              <a:spLocks noChangeAspect="1"/>
            </p:cNvSpPr>
            <p:nvPr/>
          </p:nvSpPr>
          <p:spPr>
            <a:xfrm>
              <a:off x="2580435" y="28773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8" name="Oval 21"/>
            <p:cNvSpPr>
              <a:spLocks noChangeAspect="1"/>
            </p:cNvSpPr>
            <p:nvPr/>
          </p:nvSpPr>
          <p:spPr>
            <a:xfrm>
              <a:off x="2000241" y="30393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9" name="Oval 21"/>
            <p:cNvSpPr>
              <a:spLocks noChangeAspect="1"/>
            </p:cNvSpPr>
            <p:nvPr/>
          </p:nvSpPr>
          <p:spPr>
            <a:xfrm>
              <a:off x="1961493" y="348438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1529662" y="300355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1" name="Oval 21"/>
            <p:cNvSpPr>
              <a:spLocks noChangeAspect="1"/>
            </p:cNvSpPr>
            <p:nvPr/>
          </p:nvSpPr>
          <p:spPr>
            <a:xfrm>
              <a:off x="1648031" y="3057800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2" name="Oval 21"/>
            <p:cNvSpPr>
              <a:spLocks noChangeAspect="1"/>
            </p:cNvSpPr>
            <p:nvPr/>
          </p:nvSpPr>
          <p:spPr>
            <a:xfrm>
              <a:off x="1740222" y="316155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2361060" y="2871624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4" name="Oval 21"/>
            <p:cNvSpPr>
              <a:spLocks noChangeAspect="1"/>
            </p:cNvSpPr>
            <p:nvPr/>
          </p:nvSpPr>
          <p:spPr>
            <a:xfrm>
              <a:off x="2329001" y="311940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5" name="Oval 21"/>
            <p:cNvSpPr>
              <a:spLocks noChangeAspect="1"/>
            </p:cNvSpPr>
            <p:nvPr/>
          </p:nvSpPr>
          <p:spPr>
            <a:xfrm>
              <a:off x="2289480" y="251300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6" name="Oval 21"/>
            <p:cNvSpPr>
              <a:spLocks noChangeAspect="1"/>
            </p:cNvSpPr>
            <p:nvPr/>
          </p:nvSpPr>
          <p:spPr>
            <a:xfrm>
              <a:off x="2682300" y="24445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7" name="Oval 21"/>
            <p:cNvSpPr>
              <a:spLocks noChangeAspect="1"/>
            </p:cNvSpPr>
            <p:nvPr/>
          </p:nvSpPr>
          <p:spPr>
            <a:xfrm>
              <a:off x="2749364" y="250605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8" name="Oval 21"/>
            <p:cNvSpPr>
              <a:spLocks noChangeAspect="1"/>
            </p:cNvSpPr>
            <p:nvPr/>
          </p:nvSpPr>
          <p:spPr>
            <a:xfrm>
              <a:off x="2020432" y="279474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9" name="Oval 21"/>
            <p:cNvSpPr>
              <a:spLocks noChangeAspect="1"/>
            </p:cNvSpPr>
            <p:nvPr/>
          </p:nvSpPr>
          <p:spPr>
            <a:xfrm>
              <a:off x="1642196" y="3210761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0" name="Oval 21"/>
            <p:cNvSpPr>
              <a:spLocks noChangeAspect="1"/>
            </p:cNvSpPr>
            <p:nvPr/>
          </p:nvSpPr>
          <p:spPr>
            <a:xfrm>
              <a:off x="2148211" y="160086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1" name="Oval 21"/>
            <p:cNvSpPr>
              <a:spLocks noChangeAspect="1"/>
            </p:cNvSpPr>
            <p:nvPr/>
          </p:nvSpPr>
          <p:spPr>
            <a:xfrm>
              <a:off x="1855627" y="1537915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2" name="Oval 21"/>
            <p:cNvSpPr>
              <a:spLocks noChangeAspect="1"/>
            </p:cNvSpPr>
            <p:nvPr/>
          </p:nvSpPr>
          <p:spPr>
            <a:xfrm>
              <a:off x="1920246" y="175573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3" name="Oval 21"/>
            <p:cNvSpPr>
              <a:spLocks noChangeAspect="1"/>
            </p:cNvSpPr>
            <p:nvPr/>
          </p:nvSpPr>
          <p:spPr>
            <a:xfrm>
              <a:off x="1869089" y="1901516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4" name="Oval 21"/>
            <p:cNvSpPr>
              <a:spLocks noChangeAspect="1"/>
            </p:cNvSpPr>
            <p:nvPr/>
          </p:nvSpPr>
          <p:spPr>
            <a:xfrm>
              <a:off x="2042856" y="169948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5" name="Oval 21"/>
            <p:cNvSpPr>
              <a:spLocks noChangeAspect="1"/>
            </p:cNvSpPr>
            <p:nvPr/>
          </p:nvSpPr>
          <p:spPr>
            <a:xfrm>
              <a:off x="2436404" y="1732638"/>
              <a:ext cx="152882" cy="15415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6" name="Oval 21"/>
            <p:cNvSpPr>
              <a:spLocks noChangeAspect="1"/>
            </p:cNvSpPr>
            <p:nvPr/>
          </p:nvSpPr>
          <p:spPr>
            <a:xfrm>
              <a:off x="2099216" y="1600868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7" name="Oval 21"/>
            <p:cNvSpPr>
              <a:spLocks noChangeAspect="1"/>
            </p:cNvSpPr>
            <p:nvPr/>
          </p:nvSpPr>
          <p:spPr>
            <a:xfrm>
              <a:off x="2264289" y="1954875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24130" y="3408587"/>
            <a:ext cx="768085" cy="683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55325" y="3498841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057199" y="3330644"/>
            <a:ext cx="2439068" cy="874144"/>
            <a:chOff x="803640" y="3374377"/>
            <a:chExt cx="2059657" cy="655608"/>
          </a:xfrm>
        </p:grpSpPr>
        <p:sp>
          <p:nvSpPr>
            <p:cNvPr id="71" name="TextBox 7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224130" y="4553745"/>
            <a:ext cx="768085" cy="6832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5325" y="4643999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57199" y="4475803"/>
            <a:ext cx="2439068" cy="874144"/>
            <a:chOff x="803640" y="3374377"/>
            <a:chExt cx="2059657" cy="655608"/>
          </a:xfrm>
        </p:grpSpPr>
        <p:sp>
          <p:nvSpPr>
            <p:cNvPr id="76" name="TextBox 7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224130" y="5698904"/>
            <a:ext cx="768085" cy="683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55325" y="5789158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057199" y="5620962"/>
            <a:ext cx="2439068" cy="874144"/>
            <a:chOff x="803640" y="3374377"/>
            <a:chExt cx="2059657" cy="655608"/>
          </a:xfrm>
        </p:grpSpPr>
        <p:sp>
          <p:nvSpPr>
            <p:cNvPr id="81" name="TextBox 8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488492" y="3411333"/>
            <a:ext cx="768085" cy="683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19688" y="3501587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321562" y="3333391"/>
            <a:ext cx="2439068" cy="874144"/>
            <a:chOff x="803640" y="3374377"/>
            <a:chExt cx="2059657" cy="655608"/>
          </a:xfrm>
        </p:grpSpPr>
        <p:sp>
          <p:nvSpPr>
            <p:cNvPr id="86" name="TextBox 8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8488492" y="4556492"/>
            <a:ext cx="768085" cy="6832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19688" y="4646746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321562" y="4478550"/>
            <a:ext cx="2439068" cy="874144"/>
            <a:chOff x="803640" y="3374377"/>
            <a:chExt cx="2059657" cy="655608"/>
          </a:xfrm>
        </p:grpSpPr>
        <p:sp>
          <p:nvSpPr>
            <p:cNvPr id="91" name="TextBox 9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8488492" y="5701651"/>
            <a:ext cx="768085" cy="683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797B4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19688" y="5791905"/>
            <a:ext cx="566181" cy="502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9321562" y="5623708"/>
            <a:ext cx="2439068" cy="874144"/>
            <a:chOff x="803640" y="3374377"/>
            <a:chExt cx="2059657" cy="655608"/>
          </a:xfrm>
        </p:grpSpPr>
        <p:sp>
          <p:nvSpPr>
            <p:cNvPr id="96" name="TextBox 9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224129" y="1952427"/>
            <a:ext cx="634447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24129" y="1658255"/>
            <a:ext cx="634447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8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CONCLUSION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9595" y="149118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9595" y="2475924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9595" y="346421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836702" y="1448988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latin typeface="Arial" panose="020B0604020202020204" pitchFamily="34" charset="0"/>
                <a:cs typeface="Arial" panose="020B0604020202020204" pitchFamily="34" charset="0"/>
              </a:rPr>
              <a:t>Ce projet nous a permis d’utiliser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des techniques d’extraction de contenu de sites web pour créer notre jeu de données personnel.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36702" y="242858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Il nous a aussi permis d’avoir une expérience pratique et ainsi se familiariser avec le domaine du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l’utilisation des APIs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36702" y="3414403"/>
            <a:ext cx="701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Difficultés majeures rencontrées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formatage des caractères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caractères et espaces superflus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400 (fait référence à une mauvaise requête) 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403 (fait référence à une restriction au niveau des permissions)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404 (fait référence à une réponse vide, c’est-à-dire que l’élément recherché n’existe pas).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4268" y="3123005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F24803E-06CD-4F0B-9251-0C7CCB0AE2A6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85671A3-D96A-453C-91EB-CCC84D646688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1882CAF6-2747-4C6A-AFE6-94FD5EB3D5BE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7A04013-6429-44DE-ACC2-F94DC11BC7F7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15B45FED-2815-4794-9193-5070C2302A8D}"/>
              </a:ext>
            </a:extLst>
          </p:cNvPr>
          <p:cNvSpPr/>
          <p:nvPr/>
        </p:nvSpPr>
        <p:spPr>
          <a:xfrm>
            <a:off x="6494380" y="1786481"/>
            <a:ext cx="476355" cy="47776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A1A3D8F8-B95D-435E-848E-8C0BB80BCFC8}"/>
              </a:ext>
            </a:extLst>
          </p:cNvPr>
          <p:cNvSpPr/>
          <p:nvPr/>
        </p:nvSpPr>
        <p:spPr>
          <a:xfrm>
            <a:off x="5730652" y="1850707"/>
            <a:ext cx="476353" cy="349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8650EF3E-41EB-45B3-B440-462B36BC8784}"/>
              </a:ext>
            </a:extLst>
          </p:cNvPr>
          <p:cNvSpPr/>
          <p:nvPr/>
        </p:nvSpPr>
        <p:spPr>
          <a:xfrm>
            <a:off x="6496281" y="4543686"/>
            <a:ext cx="285124" cy="64458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800B4536-394C-4E62-92B7-5713506CDA47}"/>
              </a:ext>
            </a:extLst>
          </p:cNvPr>
          <p:cNvSpPr/>
          <p:nvPr/>
        </p:nvSpPr>
        <p:spPr>
          <a:xfrm rot="18900000">
            <a:off x="9657338" y="3755469"/>
            <a:ext cx="205479" cy="45776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8D51D5CB-05C0-4042-AB3F-CA4AD1A90AF0}"/>
              </a:ext>
            </a:extLst>
          </p:cNvPr>
          <p:cNvSpPr/>
          <p:nvPr/>
        </p:nvSpPr>
        <p:spPr>
          <a:xfrm flipH="1">
            <a:off x="5724924" y="4654504"/>
            <a:ext cx="422945" cy="42294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F3D869A9-8CBD-4259-B18A-734205FED76F}"/>
              </a:ext>
            </a:extLst>
          </p:cNvPr>
          <p:cNvSpPr/>
          <p:nvPr/>
        </p:nvSpPr>
        <p:spPr>
          <a:xfrm>
            <a:off x="7981624" y="3744493"/>
            <a:ext cx="419563" cy="412835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D9022B6B-4D69-4E6D-802F-C1E2FF64D060}"/>
              </a:ext>
            </a:extLst>
          </p:cNvPr>
          <p:cNvSpPr/>
          <p:nvPr/>
        </p:nvSpPr>
        <p:spPr>
          <a:xfrm>
            <a:off x="11003104" y="3706304"/>
            <a:ext cx="422945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1E4799C8-EB23-48CE-B661-B0FC5DE1A2F7}"/>
              </a:ext>
            </a:extLst>
          </p:cNvPr>
          <p:cNvSpPr/>
          <p:nvPr/>
        </p:nvSpPr>
        <p:spPr>
          <a:xfrm>
            <a:off x="7258111" y="1810669"/>
            <a:ext cx="429387" cy="429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CA376B88-A9E2-49C3-8F5B-0262AD7157BC}"/>
              </a:ext>
            </a:extLst>
          </p:cNvPr>
          <p:cNvSpPr/>
          <p:nvPr/>
        </p:nvSpPr>
        <p:spPr>
          <a:xfrm rot="5400000">
            <a:off x="7974589" y="1810670"/>
            <a:ext cx="429959" cy="42938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069050F6-BFB1-41DA-BCA0-9BC70BD14AD2}"/>
              </a:ext>
            </a:extLst>
          </p:cNvPr>
          <p:cNvSpPr/>
          <p:nvPr/>
        </p:nvSpPr>
        <p:spPr>
          <a:xfrm>
            <a:off x="7129816" y="4633628"/>
            <a:ext cx="467280" cy="4646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A312DDC8-9B86-4AAB-A407-2B7D20FCFDD8}"/>
              </a:ext>
            </a:extLst>
          </p:cNvPr>
          <p:cNvSpPr/>
          <p:nvPr/>
        </p:nvSpPr>
        <p:spPr>
          <a:xfrm flipH="1">
            <a:off x="10980120" y="2729464"/>
            <a:ext cx="468913" cy="47007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F1AF2817-CEE2-4351-A349-2908579780E2}"/>
              </a:ext>
            </a:extLst>
          </p:cNvPr>
          <p:cNvSpPr/>
          <p:nvPr/>
        </p:nvSpPr>
        <p:spPr>
          <a:xfrm rot="16200000">
            <a:off x="8691808" y="1766870"/>
            <a:ext cx="516648" cy="5169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273B351F-5EC2-4FAC-9FAC-7604FE22DC3E}"/>
              </a:ext>
            </a:extLst>
          </p:cNvPr>
          <p:cNvSpPr/>
          <p:nvPr/>
        </p:nvSpPr>
        <p:spPr>
          <a:xfrm>
            <a:off x="9496002" y="1724702"/>
            <a:ext cx="430965" cy="60132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0EB013EC-CA34-4EE7-B6F9-F37906890E64}"/>
              </a:ext>
            </a:extLst>
          </p:cNvPr>
          <p:cNvSpPr/>
          <p:nvPr/>
        </p:nvSpPr>
        <p:spPr>
          <a:xfrm>
            <a:off x="7945508" y="4617217"/>
            <a:ext cx="351283" cy="49751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E6728F0B-E7D5-472B-B9CD-75D4B7114214}"/>
              </a:ext>
            </a:extLst>
          </p:cNvPr>
          <p:cNvSpPr/>
          <p:nvPr/>
        </p:nvSpPr>
        <p:spPr>
          <a:xfrm>
            <a:off x="4952292" y="5407782"/>
            <a:ext cx="373083" cy="709517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0972B9DA-16DE-4CFA-88EF-D3E8149CED89}"/>
              </a:ext>
            </a:extLst>
          </p:cNvPr>
          <p:cNvSpPr/>
          <p:nvPr/>
        </p:nvSpPr>
        <p:spPr>
          <a:xfrm rot="16200000">
            <a:off x="8702285" y="3655829"/>
            <a:ext cx="545207" cy="59016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09F3C512-D0F8-450A-B4C3-C8F0469491B8}"/>
              </a:ext>
            </a:extLst>
          </p:cNvPr>
          <p:cNvSpPr/>
          <p:nvPr/>
        </p:nvSpPr>
        <p:spPr>
          <a:xfrm rot="10800000">
            <a:off x="9407234" y="2744183"/>
            <a:ext cx="352079" cy="39758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C4DFB637-EAB8-4753-87FD-5A7300F4F356}"/>
              </a:ext>
            </a:extLst>
          </p:cNvPr>
          <p:cNvSpPr/>
          <p:nvPr/>
        </p:nvSpPr>
        <p:spPr>
          <a:xfrm>
            <a:off x="7272787" y="3694204"/>
            <a:ext cx="430220" cy="513417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848426CD-DFDA-490F-B19A-3EF1BE865A40}"/>
              </a:ext>
            </a:extLst>
          </p:cNvPr>
          <p:cNvSpPr/>
          <p:nvPr/>
        </p:nvSpPr>
        <p:spPr>
          <a:xfrm>
            <a:off x="4899231" y="1776200"/>
            <a:ext cx="544044" cy="49832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542267C2-DBEA-4F1D-B648-2B238D4418E4}"/>
              </a:ext>
            </a:extLst>
          </p:cNvPr>
          <p:cNvSpPr/>
          <p:nvPr/>
        </p:nvSpPr>
        <p:spPr>
          <a:xfrm>
            <a:off x="8699860" y="2718739"/>
            <a:ext cx="338880" cy="44846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2C567FAA-4E60-4BCE-A233-7F5FA3B21599}"/>
              </a:ext>
            </a:extLst>
          </p:cNvPr>
          <p:cNvSpPr/>
          <p:nvPr/>
        </p:nvSpPr>
        <p:spPr>
          <a:xfrm>
            <a:off x="10198078" y="3727148"/>
            <a:ext cx="447529" cy="447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55032C93-D661-48DE-9FBD-2B91B134DA54}"/>
              </a:ext>
            </a:extLst>
          </p:cNvPr>
          <p:cNvSpPr/>
          <p:nvPr/>
        </p:nvSpPr>
        <p:spPr>
          <a:xfrm>
            <a:off x="5776999" y="2739003"/>
            <a:ext cx="482451" cy="4079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45139916-C5CC-4441-A303-E5988B511091}"/>
              </a:ext>
            </a:extLst>
          </p:cNvPr>
          <p:cNvSpPr/>
          <p:nvPr/>
        </p:nvSpPr>
        <p:spPr>
          <a:xfrm>
            <a:off x="8084339" y="2729225"/>
            <a:ext cx="247028" cy="42750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97DF54AD-36B7-4BA9-AF60-0CBBBDED8868}"/>
              </a:ext>
            </a:extLst>
          </p:cNvPr>
          <p:cNvSpPr/>
          <p:nvPr/>
        </p:nvSpPr>
        <p:spPr>
          <a:xfrm>
            <a:off x="6627943" y="2765347"/>
            <a:ext cx="447131" cy="35525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37C7239D-3FFC-415F-8A63-B54912841053}"/>
              </a:ext>
            </a:extLst>
          </p:cNvPr>
          <p:cNvSpPr/>
          <p:nvPr/>
        </p:nvSpPr>
        <p:spPr>
          <a:xfrm>
            <a:off x="7443567" y="2751549"/>
            <a:ext cx="272279" cy="38284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1968EBED-B122-4846-9A01-782C0E389D6A}"/>
              </a:ext>
            </a:extLst>
          </p:cNvPr>
          <p:cNvSpPr/>
          <p:nvPr/>
        </p:nvSpPr>
        <p:spPr>
          <a:xfrm>
            <a:off x="6319441" y="5468018"/>
            <a:ext cx="466785" cy="589045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88B8FF9C-12BA-44B5-B0A4-887381E20951}"/>
              </a:ext>
            </a:extLst>
          </p:cNvPr>
          <p:cNvSpPr/>
          <p:nvPr/>
        </p:nvSpPr>
        <p:spPr>
          <a:xfrm>
            <a:off x="4945806" y="2678354"/>
            <a:ext cx="462700" cy="47042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CB123CBB-F002-483F-8925-D5D022EA821E}"/>
              </a:ext>
            </a:extLst>
          </p:cNvPr>
          <p:cNvSpPr/>
          <p:nvPr/>
        </p:nvSpPr>
        <p:spPr>
          <a:xfrm rot="20700000">
            <a:off x="6517569" y="3736936"/>
            <a:ext cx="499603" cy="427949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1B2D662C-14C0-4439-B764-7E65A692CFA3}"/>
              </a:ext>
            </a:extLst>
          </p:cNvPr>
          <p:cNvSpPr/>
          <p:nvPr/>
        </p:nvSpPr>
        <p:spPr>
          <a:xfrm rot="10800000">
            <a:off x="5653167" y="5423040"/>
            <a:ext cx="342867" cy="67900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59BBE678-D7BE-4673-9F52-75FC291252CC}"/>
              </a:ext>
            </a:extLst>
          </p:cNvPr>
          <p:cNvSpPr/>
          <p:nvPr/>
        </p:nvSpPr>
        <p:spPr>
          <a:xfrm>
            <a:off x="7864738" y="5507617"/>
            <a:ext cx="509849" cy="5098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B45B14F1-46BF-4015-8A93-8E9386A1131F}"/>
              </a:ext>
            </a:extLst>
          </p:cNvPr>
          <p:cNvSpPr/>
          <p:nvPr/>
        </p:nvSpPr>
        <p:spPr>
          <a:xfrm>
            <a:off x="10180802" y="5507617"/>
            <a:ext cx="509849" cy="5098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B0027877-2B7E-4123-B4A1-E9AF99DFA49B}"/>
              </a:ext>
            </a:extLst>
          </p:cNvPr>
          <p:cNvSpPr/>
          <p:nvPr/>
        </p:nvSpPr>
        <p:spPr>
          <a:xfrm>
            <a:off x="8640488" y="5510413"/>
            <a:ext cx="504257" cy="5042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B0C97140-0782-4371-9C7E-6F9CE7585476}"/>
              </a:ext>
            </a:extLst>
          </p:cNvPr>
          <p:cNvSpPr/>
          <p:nvPr/>
        </p:nvSpPr>
        <p:spPr>
          <a:xfrm>
            <a:off x="10956552" y="5504518"/>
            <a:ext cx="516045" cy="5160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3C80C6D2-C91F-42DA-9253-2C19EC7A9BE3}"/>
              </a:ext>
            </a:extLst>
          </p:cNvPr>
          <p:cNvSpPr/>
          <p:nvPr/>
        </p:nvSpPr>
        <p:spPr>
          <a:xfrm>
            <a:off x="9410645" y="5510413"/>
            <a:ext cx="504257" cy="5042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7873E542-F149-4028-96B2-653F6B97AD34}"/>
              </a:ext>
            </a:extLst>
          </p:cNvPr>
          <p:cNvSpPr/>
          <p:nvPr/>
        </p:nvSpPr>
        <p:spPr>
          <a:xfrm rot="2700000">
            <a:off x="5778347" y="3633082"/>
            <a:ext cx="354560" cy="635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B50E1A2B-0381-4046-B549-804FD656B066}"/>
              </a:ext>
            </a:extLst>
          </p:cNvPr>
          <p:cNvSpPr/>
          <p:nvPr/>
        </p:nvSpPr>
        <p:spPr>
          <a:xfrm>
            <a:off x="4936519" y="365593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7A72CB31-F9E7-4F7A-B095-DB93A239A23D}"/>
              </a:ext>
            </a:extLst>
          </p:cNvPr>
          <p:cNvSpPr/>
          <p:nvPr/>
        </p:nvSpPr>
        <p:spPr>
          <a:xfrm rot="2700000">
            <a:off x="7283792" y="5414426"/>
            <a:ext cx="173661" cy="69622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1928D2CA-3BB5-4FBD-882B-C4295FD5F62A}"/>
              </a:ext>
            </a:extLst>
          </p:cNvPr>
          <p:cNvSpPr/>
          <p:nvPr/>
        </p:nvSpPr>
        <p:spPr>
          <a:xfrm>
            <a:off x="4913811" y="4628559"/>
            <a:ext cx="462700" cy="4627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606C2B8C-B6BB-4D55-84FC-A9EBD0CCEB32}"/>
              </a:ext>
            </a:extLst>
          </p:cNvPr>
          <p:cNvSpPr/>
          <p:nvPr/>
        </p:nvSpPr>
        <p:spPr>
          <a:xfrm flipH="1">
            <a:off x="10127806" y="2753447"/>
            <a:ext cx="459495" cy="37905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D67265C5-662D-4A84-BDA8-91E5812F8B7B}"/>
              </a:ext>
            </a:extLst>
          </p:cNvPr>
          <p:cNvSpPr/>
          <p:nvPr/>
        </p:nvSpPr>
        <p:spPr>
          <a:xfrm rot="18805991">
            <a:off x="10149907" y="1829456"/>
            <a:ext cx="502483" cy="49724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99E0E845-1760-47EF-8D10-3E2ADE624E77}"/>
              </a:ext>
            </a:extLst>
          </p:cNvPr>
          <p:cNvSpPr/>
          <p:nvPr/>
        </p:nvSpPr>
        <p:spPr>
          <a:xfrm>
            <a:off x="10883929" y="1829516"/>
            <a:ext cx="495867" cy="4981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39F66C56-6878-48F5-BE13-BE2256E040B3}"/>
              </a:ext>
            </a:extLst>
          </p:cNvPr>
          <p:cNvSpPr>
            <a:spLocks noChangeAspect="1"/>
          </p:cNvSpPr>
          <p:nvPr/>
        </p:nvSpPr>
        <p:spPr>
          <a:xfrm>
            <a:off x="9454956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6A18F41B-F693-4944-B12F-8C93DD4C0B9A}"/>
              </a:ext>
            </a:extLst>
          </p:cNvPr>
          <p:cNvSpPr>
            <a:spLocks noChangeAspect="1"/>
          </p:cNvSpPr>
          <p:nvPr/>
        </p:nvSpPr>
        <p:spPr>
          <a:xfrm>
            <a:off x="8658184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AD2DD706-30F6-46C1-89BD-0905145AE7EC}"/>
              </a:ext>
            </a:extLst>
          </p:cNvPr>
          <p:cNvSpPr>
            <a:spLocks noChangeAspect="1"/>
          </p:cNvSpPr>
          <p:nvPr/>
        </p:nvSpPr>
        <p:spPr>
          <a:xfrm>
            <a:off x="10251728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6CB50F47-CED5-4E3C-8BA0-D3DFA2CEC348}"/>
              </a:ext>
            </a:extLst>
          </p:cNvPr>
          <p:cNvSpPr>
            <a:spLocks noChangeAspect="1"/>
          </p:cNvSpPr>
          <p:nvPr/>
        </p:nvSpPr>
        <p:spPr>
          <a:xfrm>
            <a:off x="11048500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83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96F8BC3-FF57-4681-AEBE-606619F92D76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7E0F4C1-AB0C-409E-BD8A-92AD74378F7E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D3E2375-486A-4610-88B8-C6B4700AB07A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1AF5BBD-93CF-422E-9309-B2E94ECF4317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24E81FB3-2F9F-4B56-AB41-97EF8A9598D7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D77426D3-F295-4008-A0A9-D733B8FE46BF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AE992AF4-94B2-491A-8963-240B4BAA0371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B6DC59B7-B485-4846-A6AF-92E7BB7A7E39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FE37184D-2C55-4D32-935D-14E82415293E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3623B99E-E061-4545-9C95-7BFA8F1E4A27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863C3B88-53DD-4CAD-A592-05C9D97833D4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CE17FC5C-FF70-4040-8F9A-A5A56A07811B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523F5FEF-68D5-4B8A-BF81-ECB644956580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D2D58735-7876-47EF-9D58-89D242C0AAA4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01360EDD-B6BC-4B8A-9014-33FF989F2452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1214C30A-387C-4CE1-92CE-528F7F26DDB8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2947AD2C-1AFB-4AD0-89F3-52A63FAEAFBB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02652E01-C134-499D-AC58-E34A19E29831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B183A1CE-CB67-4794-A0AD-A5E3349ACEF4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3AD3F829-F99D-4B53-A006-6DA8A214D11E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42C9EB48-6B2A-44C4-A1A1-DDAFC7445BE1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600CBC7A-BEDA-449C-B058-9845712CBA53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D96D6B36-EFBD-4222-9FAF-2095AD36D659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CB0B3904-DBCE-4167-B82A-F7785AFFD331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92036830-D2BA-4092-BF51-047C4775156F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32FF110A-41A9-467A-9B8B-51710D186A21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D95711E9-4173-4CAB-A83A-4D2C4A4484CE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2510319D-2732-45DF-8B54-5D20941F5AE6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CD0B406C-44D9-4A33-951C-A5AA04760047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5824E0D8-C2C3-4D4D-8B58-AD7BCD2E2C8E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49FB7490-3B2E-4C77-8D2C-5129EF63BCD6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68F05419-3B82-422F-B3D9-C4B658F05729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F190BD91-AEAF-41CB-ACB1-451D537EEF5C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2F3CA921-B090-4C88-9B55-37ED25AE9835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0461ED3B-E8D6-4CD5-A0FC-E64E52FD9B3B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E3D4FE51-0614-4EEE-85F1-C8E18F6B5456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F7228061-4765-47E7-BD6D-A59998B81CD6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1DAEC31F-A5EC-45A3-A8D5-C996CFF936F2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B82D21FD-71AA-4ABA-8E17-C3E24EF87193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B8520672-6B39-4586-90D4-42CE1984C1BD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8AE4992A-2A39-4911-8F4D-363DFEB7B464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4CE2DD1F-8021-4BDE-A8A4-191E96B3EDA9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4CFC6040-EA6B-4482-828E-C7718127D80F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BAD4A53D-9323-4B72-914E-1CD5180D6635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766B6A5F-37A1-4BAF-8800-5B7B37635F88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8BE560BF-FB4F-4B56-AB53-01A2F753C8C5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1FC872EE-F449-45A5-B4D0-2CC952F83AAD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0F33B5B2-CC8E-4C90-92FB-D6DF39B92C34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E6C6344F-0154-4850-BA5D-653A1D96A9D3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895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3B0A40A5-5365-4242-AF9B-DD1E5B6AC51D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C08B7925-37CC-4848-80BE-29D80EA27E12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02756064-8CA2-4FA8-AF53-B47F0781C2BE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7AD70BDD-EBF8-4EB3-96AA-F3BBA4AD0AB6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4E7D78A8-8BEF-4864-B287-DF31AA1FF1AC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00EA2CDE-0459-49E5-BF35-F62717A6FCE3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DCC69C95-8980-401D-97DB-9ADFD68A8C65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883D5A5D-9D05-4A8B-87FE-9691C9550614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96677C1E-DB2A-4414-9360-ECFED9EFB650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3C4136ED-4DC0-4225-8401-6A65E9AD9950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174C4438-71DB-40EF-AFC3-1815B1500620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BE72F5B7-3342-4FBE-9ABC-7617ACCF21E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A4668A79-7C26-4EB2-8152-11AD004175F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A1FD8F22-F222-4BF1-B140-83E1AA5546B1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24A0D057-EF9D-44BA-8139-D05D1D2A407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92E45D44-5EFC-4892-9D2D-107B5D93EB21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5EFAAA84-8423-4FBD-B039-2E6F2A71B506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447A9223-91A8-4A76-8303-5821ED2CC5DA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CD6A632B-92DA-48C6-9F36-931259BE164E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8EA07D0C-A1CD-4A6E-B2A4-E58FBF507D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8BB6ADA7-8258-4743-AE7A-8E104E98E882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FFAE78C2-A9E7-44A0-9565-A70738ED6846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04F17DFE-8B3C-4324-BCE2-1436F516B5F2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A8B9101D-9E2E-493F-AFFC-39736875D8BC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BCFDC6DE-3E60-4711-A3A0-9AFB520E342D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7B5B579A-1004-425F-B0BC-5605E5ED7F62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2104CD4F-6455-42C7-9107-65A3E2410AEA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3A12130E-37D7-448D-9167-AE93308A4FFE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06484C21-0317-42DE-965F-1264A2BEF31B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3AE323FF-D743-459C-A1C2-FA96ABA9D7E9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FE37104D-E181-4AD0-98C3-33D4C607942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77558134-DBFE-4FFA-9B80-E735E1F70F9C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22835530-EFB8-4A8B-9BBC-D7075BE67F63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95B2758D-DCE9-4DB2-AF01-70218831A589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9C71A9E6-7F7E-49B4-B2AD-A5526AD1AF92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E000C681-0591-47B7-BECD-DFE9A8B76AAA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5F736F77-57D2-4F85-BCFF-258C9CF6625A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50AF855D-340E-4F9B-AF00-C8909BEEC3FE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7E978C18-B44F-4E8C-8142-C23F0C9565BD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A1DAF19B-8A7E-4C8C-91D4-1EBB2296FF3A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88040B2D-7ED4-49D5-9745-34F3417349A5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1ED1D258-0100-4BEC-AF17-2582DAC14C6D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8D3296AC-4DA1-4BA5-AAC2-DFB0E03BD51F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01A215D1-F5AD-47C7-8D24-86D5BC6ABD3A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0051530F-54A9-4E5E-870B-CCD6804734A6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35643646-50FE-4C83-B1B9-6778F5B7E4FE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5406EBFE-B26F-4444-B051-183E7AEF073B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1EC02C16-997E-47F5-957D-673085A40407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48A6DA2D-0372-45D8-BBAD-16C532271323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935EBE1D-4C7B-47EB-A7CD-2B57184BC520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7F833F66-7446-4633-8AB9-E6E64AADF293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46C74E21-A67E-4DAA-AA0C-B3715DC5F26C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29138C9E-7EA3-4620-B24F-0EEBA1A18DAC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B90AE0FE-C243-4646-9654-E47A6CD5AC3B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53387069-2187-41CB-8A3E-BE4B5A92EB2E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52846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"/>
          <p:cNvSpPr/>
          <p:nvPr/>
        </p:nvSpPr>
        <p:spPr>
          <a:xfrm>
            <a:off x="1083216" y="1259340"/>
            <a:ext cx="4512501" cy="4512501"/>
          </a:xfrm>
          <a:prstGeom prst="blockArc">
            <a:avLst>
              <a:gd name="adj1" fmla="val 16173554"/>
              <a:gd name="adj2" fmla="val 5420172"/>
              <a:gd name="adj3" fmla="val 998"/>
            </a:avLst>
          </a:prstGeom>
          <a:solidFill>
            <a:srgbClr val="567791"/>
          </a:solidFill>
          <a:ln>
            <a:solidFill>
              <a:srgbClr val="567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78504" y="3132645"/>
            <a:ext cx="257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SOMMAIRE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3" name="Diamond 4"/>
          <p:cNvSpPr/>
          <p:nvPr/>
        </p:nvSpPr>
        <p:spPr>
          <a:xfrm>
            <a:off x="4205047" y="1313055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I" altLang="ko-KR" sz="2400" dirty="0" smtClean="0"/>
              <a:t>I</a:t>
            </a:r>
            <a:endParaRPr lang="ko-KR" altLang="en-US" sz="2400" dirty="0"/>
          </a:p>
        </p:txBody>
      </p:sp>
      <p:sp>
        <p:nvSpPr>
          <p:cNvPr id="34" name="Diamond 5"/>
          <p:cNvSpPr/>
          <p:nvPr/>
        </p:nvSpPr>
        <p:spPr>
          <a:xfrm>
            <a:off x="4963149" y="2024867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5" name="Diamond 6"/>
          <p:cNvSpPr/>
          <p:nvPr/>
        </p:nvSpPr>
        <p:spPr>
          <a:xfrm>
            <a:off x="4963149" y="423311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Diamond 7"/>
          <p:cNvSpPr/>
          <p:nvPr/>
        </p:nvSpPr>
        <p:spPr>
          <a:xfrm>
            <a:off x="4205047" y="501085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Diamond 8"/>
          <p:cNvSpPr/>
          <p:nvPr/>
        </p:nvSpPr>
        <p:spPr>
          <a:xfrm>
            <a:off x="5197263" y="3143058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8" name="TextBox 10"/>
          <p:cNvSpPr txBox="1"/>
          <p:nvPr/>
        </p:nvSpPr>
        <p:spPr>
          <a:xfrm>
            <a:off x="5084847" y="130090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69"/>
          <p:cNvSpPr/>
          <p:nvPr/>
        </p:nvSpPr>
        <p:spPr>
          <a:xfrm>
            <a:off x="4361680" y="135640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8" name="직사각형 69"/>
          <p:cNvSpPr/>
          <p:nvPr/>
        </p:nvSpPr>
        <p:spPr>
          <a:xfrm>
            <a:off x="5124154" y="2124489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9" name="직사각형 69"/>
          <p:cNvSpPr/>
          <p:nvPr/>
        </p:nvSpPr>
        <p:spPr>
          <a:xfrm>
            <a:off x="5273860" y="3214544"/>
            <a:ext cx="541006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0" name="직사각형 69"/>
          <p:cNvSpPr/>
          <p:nvPr/>
        </p:nvSpPr>
        <p:spPr>
          <a:xfrm>
            <a:off x="5054710" y="4329576"/>
            <a:ext cx="541007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1" name="직사각형 69"/>
          <p:cNvSpPr/>
          <p:nvPr/>
        </p:nvSpPr>
        <p:spPr>
          <a:xfrm>
            <a:off x="4361680" y="509142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5047557" y="511431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0"/>
          <p:cNvSpPr txBox="1"/>
          <p:nvPr/>
        </p:nvSpPr>
        <p:spPr>
          <a:xfrm>
            <a:off x="6172819" y="3232453"/>
            <a:ext cx="5773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DONNÉES</a:t>
            </a:r>
          </a:p>
        </p:txBody>
      </p:sp>
      <p:sp>
        <p:nvSpPr>
          <p:cNvPr id="54" name="TextBox 10"/>
          <p:cNvSpPr txBox="1"/>
          <p:nvPr/>
        </p:nvSpPr>
        <p:spPr>
          <a:xfrm>
            <a:off x="5800109" y="4330179"/>
            <a:ext cx="36703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UTILISÉS</a:t>
            </a:r>
          </a:p>
        </p:txBody>
      </p:sp>
      <p:sp>
        <p:nvSpPr>
          <p:cNvPr id="55" name="TextBox 10"/>
          <p:cNvSpPr txBox="1"/>
          <p:nvPr/>
        </p:nvSpPr>
        <p:spPr>
          <a:xfrm>
            <a:off x="5899274" y="2115673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PROJET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INTRODUCTION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0653" y="84407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0653" y="1828810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70653" y="281709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0653" y="380183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70653" y="476198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37760" y="801874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L’extraction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données est le processus d’exploration de vastes ensembles de données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trouver des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renseignements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pertinents.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937760" y="1781472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C’est un processus de récupération de plusieurs types de données à partir de différentes sources.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7760" y="276728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Elle permet de consolider, traiter et affiner les données, puis de les stocker dans un emplacement bien défini.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37760" y="375310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L'extraction des données est la première étape d’un processus de collecte de données appelé ETL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37760" y="4710467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L’ETL permet de consolider et regrouper différents types de données provenant de différentes sources sous un format commun.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0653" y="575027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937760" y="5708072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web représente une des plus importantes sources d’informations où il est possible d’acquérir des données dans les contenues des sites.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21217" y="3108937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24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47612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06378" y="3123005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xmlns="" id="{2FAFCE0F-5A6D-4DFD-92A7-806890A80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24155"/>
              </p:ext>
            </p:extLst>
          </p:nvPr>
        </p:nvGraphicFramePr>
        <p:xfrm>
          <a:off x="4500314" y="472739"/>
          <a:ext cx="7416212" cy="57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6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60892" y="2564903"/>
            <a:ext cx="3449273" cy="3360373"/>
            <a:chOff x="2445668" y="1635646"/>
            <a:chExt cx="2586955" cy="2520280"/>
          </a:xfrm>
        </p:grpSpPr>
        <p:sp>
          <p:nvSpPr>
            <p:cNvPr id="6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5590548" y="2660914"/>
            <a:ext cx="3449273" cy="3360373"/>
            <a:chOff x="2445668" y="1635646"/>
            <a:chExt cx="2586955" cy="2520280"/>
          </a:xfrm>
          <a:solidFill>
            <a:schemeClr val="bg1"/>
          </a:solidFill>
        </p:grpSpPr>
        <p:sp>
          <p:nvSpPr>
            <p:cNvPr id="11" name="Block Arc 10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471" y="2931959"/>
            <a:ext cx="2829520" cy="1378262"/>
            <a:chOff x="3017859" y="4374648"/>
            <a:chExt cx="1870812" cy="1033696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600430"/>
              <a:ext cx="1866815" cy="807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374648"/>
              <a:ext cx="1870812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39616" y="4390276"/>
            <a:ext cx="2829520" cy="1378262"/>
            <a:chOff x="3017859" y="4374648"/>
            <a:chExt cx="1870812" cy="1033696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600430"/>
              <a:ext cx="1866815" cy="807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374648"/>
              <a:ext cx="1870812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09296" y="2816138"/>
            <a:ext cx="2829520" cy="1378262"/>
            <a:chOff x="3017859" y="4374648"/>
            <a:chExt cx="1870812" cy="1033696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600430"/>
              <a:ext cx="1866815" cy="807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74648"/>
              <a:ext cx="1870812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68341" y="4250576"/>
            <a:ext cx="2829520" cy="1378262"/>
            <a:chOff x="3017859" y="4374648"/>
            <a:chExt cx="1870812" cy="1033696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600430"/>
              <a:ext cx="1866815" cy="807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374648"/>
              <a:ext cx="1870812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99723" y="2931987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1904" y="2931987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5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3979" y="4717658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333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6160" y="4689555"/>
            <a:ext cx="1167619" cy="913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3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333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9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47612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06378" y="3123005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31"/>
          <p:cNvCxnSpPr/>
          <p:nvPr/>
        </p:nvCxnSpPr>
        <p:spPr>
          <a:xfrm flipV="1">
            <a:off x="9710479" y="2948801"/>
            <a:ext cx="1431232" cy="233564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3"/>
          <p:cNvCxnSpPr>
            <a:endCxn id="18" idx="4"/>
          </p:cNvCxnSpPr>
          <p:nvPr/>
        </p:nvCxnSpPr>
        <p:spPr>
          <a:xfrm flipH="1" flipV="1">
            <a:off x="9415396" y="3812179"/>
            <a:ext cx="295083" cy="1472264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6"/>
          <p:cNvCxnSpPr>
            <a:endCxn id="17" idx="5"/>
          </p:cNvCxnSpPr>
          <p:nvPr/>
        </p:nvCxnSpPr>
        <p:spPr>
          <a:xfrm flipH="1" flipV="1">
            <a:off x="8096421" y="4506833"/>
            <a:ext cx="1542656" cy="777608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9"/>
          <p:cNvCxnSpPr>
            <a:endCxn id="16" idx="6"/>
          </p:cNvCxnSpPr>
          <p:nvPr/>
        </p:nvCxnSpPr>
        <p:spPr>
          <a:xfrm flipH="1" flipV="1">
            <a:off x="6538834" y="4962874"/>
            <a:ext cx="3100241" cy="3215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/>
          <p:nvPr/>
        </p:nvSpPr>
        <p:spPr>
          <a:xfrm>
            <a:off x="8741444" y="4386810"/>
            <a:ext cx="1795264" cy="17952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Oval 6"/>
          <p:cNvSpPr/>
          <p:nvPr/>
        </p:nvSpPr>
        <p:spPr>
          <a:xfrm>
            <a:off x="5386705" y="4386810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7"/>
          <p:cNvSpPr/>
          <p:nvPr/>
        </p:nvSpPr>
        <p:spPr>
          <a:xfrm>
            <a:off x="7113019" y="3523430"/>
            <a:ext cx="1152128" cy="11521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Oval 8"/>
          <p:cNvSpPr/>
          <p:nvPr/>
        </p:nvSpPr>
        <p:spPr>
          <a:xfrm>
            <a:off x="8839332" y="2660051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Oval 9"/>
          <p:cNvSpPr/>
          <p:nvPr/>
        </p:nvSpPr>
        <p:spPr>
          <a:xfrm>
            <a:off x="10565647" y="1796673"/>
            <a:ext cx="1152128" cy="115212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16200000">
            <a:off x="9275944" y="4891364"/>
            <a:ext cx="726265" cy="78615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32" name="Group 20"/>
          <p:cNvGrpSpPr/>
          <p:nvPr/>
        </p:nvGrpSpPr>
        <p:grpSpPr>
          <a:xfrm>
            <a:off x="5077704" y="2496585"/>
            <a:ext cx="3648405" cy="885816"/>
            <a:chOff x="3017859" y="4374648"/>
            <a:chExt cx="1870812" cy="664362"/>
          </a:xfrm>
        </p:grpSpPr>
        <p:sp>
          <p:nvSpPr>
            <p:cNvPr id="33" name="TextBox 21"/>
            <p:cNvSpPr txBox="1"/>
            <p:nvPr/>
          </p:nvSpPr>
          <p:spPr>
            <a:xfrm>
              <a:off x="3021856" y="4600429"/>
              <a:ext cx="1866815" cy="438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4" name="TextBox 22"/>
            <p:cNvSpPr txBox="1"/>
            <p:nvPr/>
          </p:nvSpPr>
          <p:spPr>
            <a:xfrm>
              <a:off x="3017859" y="4374648"/>
              <a:ext cx="18708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0"/>
          <p:cNvSpPr/>
          <p:nvPr/>
        </p:nvSpPr>
        <p:spPr>
          <a:xfrm>
            <a:off x="10930238" y="2161882"/>
            <a:ext cx="422945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Parallelogram 15"/>
          <p:cNvSpPr/>
          <p:nvPr/>
        </p:nvSpPr>
        <p:spPr>
          <a:xfrm rot="16200000">
            <a:off x="9142793" y="2941032"/>
            <a:ext cx="545207" cy="59016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Rectangle 16"/>
          <p:cNvSpPr/>
          <p:nvPr/>
        </p:nvSpPr>
        <p:spPr>
          <a:xfrm rot="2700000">
            <a:off x="7511801" y="3781664"/>
            <a:ext cx="354560" cy="635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Rectangle 9"/>
          <p:cNvSpPr/>
          <p:nvPr/>
        </p:nvSpPr>
        <p:spPr>
          <a:xfrm>
            <a:off x="5722686" y="4696568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690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D9AEEE-1CCD-43C0-BA3E-16D60A6E2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0F880A6-33D3-4EEC-A780-B73559B9F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3422" y="2935695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8450" y="177253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528450" y="326516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528450" y="480760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895557" y="1730341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Après avoir collecté et nettoyé différent type d’information,  nous avons obtenu un jeu de données contenant 194 individus qui sont les différents pays et 17 variables.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895557" y="3217831"/>
            <a:ext cx="701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différentes variables contenues dans notre jeu de données, 7 proviennent des informations récupérées avec l’API par utilisation de la capitale du pays et 10 proviennent des informations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895557" y="475779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différentes informations contenues dans les variables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ont été récoltées entre 2016 et 2017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76649" y="3108936"/>
            <a:ext cx="72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2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8</a:t>
            </a:fld>
            <a:endParaRPr lang="fr-F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58230"/>
              </p:ext>
            </p:extLst>
          </p:nvPr>
        </p:nvGraphicFramePr>
        <p:xfrm>
          <a:off x="267290" y="633045"/>
          <a:ext cx="11662112" cy="5780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7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77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77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77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577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57764"/>
                <a:gridCol w="1457764"/>
                <a:gridCol w="1457764"/>
              </a:tblGrid>
              <a:tr h="55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Capitals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Continent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Esperance_vie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Mortalite_inf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Indice_perf_env</a:t>
                      </a:r>
                      <a:endParaRPr lang="ko-KR" altLang="en-US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tourisme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pib</a:t>
                      </a:r>
                      <a:r>
                        <a:rPr lang="fr-FR" altLang="ko-KR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-par-habitant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9</a:t>
            </a:fld>
            <a:endParaRPr lang="fr-F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89151"/>
              </p:ext>
            </p:extLst>
          </p:nvPr>
        </p:nvGraphicFramePr>
        <p:xfrm>
          <a:off x="281355" y="633045"/>
          <a:ext cx="11577712" cy="5723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214"/>
                <a:gridCol w="1447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72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7214"/>
                <a:gridCol w="1447214"/>
              </a:tblGrid>
              <a:tr h="55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1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Natalite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Superficie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Longitude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Temp_actu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Temp_min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Temp_max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Humidity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66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Type_temps</a:t>
                      </a:r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7791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4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50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705</Words>
  <Application>Microsoft Office PowerPoint</Application>
  <PresentationFormat>Grand écran</PresentationFormat>
  <Paragraphs>139</Paragraphs>
  <Slides>15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Kevin</dc:creator>
  <cp:lastModifiedBy>Brice Kevin</cp:lastModifiedBy>
  <cp:revision>25</cp:revision>
  <dcterms:created xsi:type="dcterms:W3CDTF">2020-02-17T21:06:30Z</dcterms:created>
  <dcterms:modified xsi:type="dcterms:W3CDTF">2020-02-17T22:33:44Z</dcterms:modified>
</cp:coreProperties>
</file>