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92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611560" y="2124020"/>
            <a:ext cx="374441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COLLECTE </a:t>
            </a:r>
            <a:r>
              <a:rPr lang="fr-FR" altLang="ko-KR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D’INFORMATIONS SUR DES PAYS DU MONDE </a:t>
            </a:r>
            <a:endParaRPr lang="fr-FR" altLang="ko-KR" sz="26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04570" y="3518512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Présenté par :</a:t>
            </a:r>
            <a:endParaRPr lang="fr-FR" altLang="ko-KR" sz="1400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19811" y="3747239"/>
            <a:ext cx="32251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LIEPO BRICE – KEVIN</a:t>
            </a:r>
          </a:p>
          <a:p>
            <a:r>
              <a:rPr lang="fr-FR" altLang="ko-KR" sz="14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ROA SERRANO WALTER </a:t>
            </a:r>
          </a:p>
          <a:p>
            <a:endParaRPr lang="fr-FR" altLang="ko-KR" sz="1400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Imag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48" y="650894"/>
            <a:ext cx="1008112" cy="601351"/>
          </a:xfrm>
          <a:prstGeom prst="rect">
            <a:avLst/>
          </a:prstGeom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971600" y="4563"/>
            <a:ext cx="69127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3400" b="1" u="sng" dirty="0">
                <a:solidFill>
                  <a:srgbClr val="A6692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HUMANITÉS NUMÉRIQUES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619811" y="4379368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Professeur :</a:t>
            </a:r>
            <a:endParaRPr lang="fr-FR" altLang="ko-KR" sz="1400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6635052" y="4608095"/>
            <a:ext cx="32251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M. Joris FALIP</a:t>
            </a:r>
            <a:endParaRPr lang="fr-FR" altLang="ko-KR" sz="1400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296</Words>
  <Application>Microsoft Office PowerPoint</Application>
  <PresentationFormat>Affichage à l'écran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Présentation PowerPoint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Brice Kevin</cp:lastModifiedBy>
  <cp:revision>33</cp:revision>
  <dcterms:created xsi:type="dcterms:W3CDTF">2014-04-01T16:27:38Z</dcterms:created>
  <dcterms:modified xsi:type="dcterms:W3CDTF">2020-02-17T14:07:20Z</dcterms:modified>
</cp:coreProperties>
</file>