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604EDC0-ED1F-4C5D-BCAC-1EDA0CBB4EBA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A6C60E2F-6A99-4E4D-88C1-44ECB923B9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12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EDC0-ED1F-4C5D-BCAC-1EDA0CBB4EBA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0E2F-6A99-4E4D-88C1-44ECB923B9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46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EDC0-ED1F-4C5D-BCAC-1EDA0CBB4EBA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0E2F-6A99-4E4D-88C1-44ECB923B9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138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EDC0-ED1F-4C5D-BCAC-1EDA0CBB4EBA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0E2F-6A99-4E4D-88C1-44ECB923B9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615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EDC0-ED1F-4C5D-BCAC-1EDA0CBB4EBA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0E2F-6A99-4E4D-88C1-44ECB923B9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945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EDC0-ED1F-4C5D-BCAC-1EDA0CBB4EBA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0E2F-6A99-4E4D-88C1-44ECB923B9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266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EDC0-ED1F-4C5D-BCAC-1EDA0CBB4EBA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0E2F-6A99-4E4D-88C1-44ECB923B9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875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EDC0-ED1F-4C5D-BCAC-1EDA0CBB4EBA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0E2F-6A99-4E4D-88C1-44ECB923B9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659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EDC0-ED1F-4C5D-BCAC-1EDA0CBB4EBA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0E2F-6A99-4E4D-88C1-44ECB923B9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96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EDC0-ED1F-4C5D-BCAC-1EDA0CBB4EBA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0E2F-6A99-4E4D-88C1-44ECB923B9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60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EDC0-ED1F-4C5D-BCAC-1EDA0CBB4EBA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0E2F-6A99-4E4D-88C1-44ECB923B9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83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EDC0-ED1F-4C5D-BCAC-1EDA0CBB4EBA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0E2F-6A99-4E4D-88C1-44ECB923B9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711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EDC0-ED1F-4C5D-BCAC-1EDA0CBB4EBA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0E2F-6A99-4E4D-88C1-44ECB923B9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07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EDC0-ED1F-4C5D-BCAC-1EDA0CBB4EBA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0E2F-6A99-4E4D-88C1-44ECB923B9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78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EDC0-ED1F-4C5D-BCAC-1EDA0CBB4EBA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0E2F-6A99-4E4D-88C1-44ECB923B9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68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EDC0-ED1F-4C5D-BCAC-1EDA0CBB4EBA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0E2F-6A99-4E4D-88C1-44ECB923B9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10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EDC0-ED1F-4C5D-BCAC-1EDA0CBB4EBA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0E2F-6A99-4E4D-88C1-44ECB923B9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33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04EDC0-ED1F-4C5D-BCAC-1EDA0CBB4EBA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A6C60E2F-6A99-4E4D-88C1-44ECB923B9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17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2A215-2871-026B-C68E-667315619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1216403"/>
            <a:ext cx="8676222" cy="915799"/>
          </a:xfrm>
        </p:spPr>
        <p:txBody>
          <a:bodyPr/>
          <a:lstStyle/>
          <a:p>
            <a:r>
              <a:rPr lang="fr-FR" dirty="0"/>
              <a:t>Projet 3 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08BEF1-68C9-53EF-6AED-EF62662AD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2476500"/>
            <a:ext cx="8676222" cy="1905000"/>
          </a:xfrm>
        </p:spPr>
        <p:txBody>
          <a:bodyPr/>
          <a:lstStyle/>
          <a:p>
            <a:r>
              <a:rPr lang="fr-FR" dirty="0"/>
              <a:t>Dynamisez une page web avec des animations CSS</a:t>
            </a:r>
          </a:p>
        </p:txBody>
      </p:sp>
    </p:spTree>
    <p:extLst>
      <p:ext uri="{BB962C8B-B14F-4D97-AF65-F5344CB8AC3E}">
        <p14:creationId xmlns:p14="http://schemas.microsoft.com/office/powerpoint/2010/main" val="188480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2795D-9F87-9BED-BD11-0C9B7991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du projet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974027-2065-789F-9196-DB56E89D1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Réalisation d’un site en se basant sur une maquette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Mobile first, version tablette/desktop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Site entièrement responsive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Spécifications de design, ainsi que des contraintes techniques à respecter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Création de transitions et </a:t>
            </a:r>
            <a:r>
              <a:rPr lang="fr-FR"/>
              <a:t>d’animations CSS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298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A194FD-BF42-44D8-6A31-752702EE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rendus visuel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A3E1BB-7DD9-B638-DFD6-EF25C9BC5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Mobile</a:t>
            </a:r>
          </a:p>
          <a:p>
            <a:r>
              <a:rPr lang="fr-FR" dirty="0"/>
              <a:t>Tablette (min-</a:t>
            </a:r>
            <a:r>
              <a:rPr lang="fr-FR" dirty="0" err="1"/>
              <a:t>width</a:t>
            </a:r>
            <a:r>
              <a:rPr lang="fr-FR" dirty="0"/>
              <a:t> : 768px)</a:t>
            </a:r>
          </a:p>
          <a:p>
            <a:r>
              <a:rPr lang="fr-FR" dirty="0"/>
              <a:t>Desktop(min-</a:t>
            </a:r>
            <a:r>
              <a:rPr lang="fr-FR" dirty="0" err="1"/>
              <a:t>width</a:t>
            </a:r>
            <a:r>
              <a:rPr lang="fr-FR" dirty="0"/>
              <a:t> : 992px)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65D880-5294-618C-B22E-572895F55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205" y="3623942"/>
            <a:ext cx="3626840" cy="226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FAAE5-E994-9C74-1384-62CD0DEE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code HTML/CSS: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CDBB0C-90DE-0F79-39FC-ED8533AF2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HTML</a:t>
            </a:r>
          </a:p>
          <a:p>
            <a:r>
              <a:rPr lang="fr-FR" dirty="0"/>
              <a:t>CSS </a:t>
            </a:r>
          </a:p>
          <a:p>
            <a:r>
              <a:rPr lang="fr-FR" dirty="0"/>
              <a:t>Version tablette et desktop</a:t>
            </a:r>
          </a:p>
        </p:txBody>
      </p:sp>
    </p:spTree>
    <p:extLst>
      <p:ext uri="{BB962C8B-B14F-4D97-AF65-F5344CB8AC3E}">
        <p14:creationId xmlns:p14="http://schemas.microsoft.com/office/powerpoint/2010/main" val="279847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407A4-5982-62A2-900E-F5ECB7A2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animations: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578A2A8-75B9-244B-E441-FDC9E9429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338" y="2468031"/>
            <a:ext cx="2302128" cy="341630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BB57341-17DF-2CED-8016-3899A9BD8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669" y="2483273"/>
            <a:ext cx="2511986" cy="341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6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D5A8C-D51E-7E0C-7921-CD7635AF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du projet réalisé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F97BC6-B123-637B-E1C0-DC488329F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469275"/>
            <a:ext cx="8761412" cy="3939914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HTML/CSS ainsi que les versions tablette et des desktop</a:t>
            </a:r>
          </a:p>
          <a:p>
            <a:endParaRPr lang="fr-FR" dirty="0"/>
          </a:p>
          <a:p>
            <a:r>
              <a:rPr lang="fr-FR" dirty="0"/>
              <a:t>Création de transitions et d’animations</a:t>
            </a:r>
          </a:p>
          <a:p>
            <a:endParaRPr lang="fr-FR" dirty="0"/>
          </a:p>
          <a:p>
            <a:r>
              <a:rPr lang="fr-FR" dirty="0"/>
              <a:t>Adapter à Google et </a:t>
            </a:r>
            <a:r>
              <a:rPr lang="fr-FR" dirty="0" err="1"/>
              <a:t>FireFox</a:t>
            </a:r>
            <a:endParaRPr lang="fr-FR" dirty="0"/>
          </a:p>
          <a:p>
            <a:endParaRPr lang="fr-FR" dirty="0"/>
          </a:p>
          <a:p>
            <a:r>
              <a:rPr lang="fr-FR" dirty="0"/>
              <a:t>Site entièrement responsive</a:t>
            </a:r>
          </a:p>
          <a:p>
            <a:endParaRPr lang="fr-FR" dirty="0"/>
          </a:p>
          <a:p>
            <a:r>
              <a:rPr lang="fr-FR" dirty="0"/>
              <a:t>Utilisation de SASS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Validé au W3C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AADEBB-8E3C-9C69-3F4B-9EFB52322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085" y="4179815"/>
            <a:ext cx="3939961" cy="22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99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</TotalTime>
  <Words>120</Words>
  <Application>Microsoft Office PowerPoint</Application>
  <PresentationFormat>Grand écran</PresentationFormat>
  <Paragraphs>33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Salle d’ions</vt:lpstr>
      <vt:lpstr>Projet 3 :</vt:lpstr>
      <vt:lpstr>Contexte du projet :</vt:lpstr>
      <vt:lpstr>Présentation des rendus visuel</vt:lpstr>
      <vt:lpstr>Présentation du code HTML/CSS:</vt:lpstr>
      <vt:lpstr>Présentation des animations:</vt:lpstr>
      <vt:lpstr>Bilan du projet réalisé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3 :</dc:title>
  <dc:creator>ROCHET BRICE</dc:creator>
  <cp:lastModifiedBy>ROCHET BRICE</cp:lastModifiedBy>
  <cp:revision>6</cp:revision>
  <dcterms:created xsi:type="dcterms:W3CDTF">2022-08-02T08:25:11Z</dcterms:created>
  <dcterms:modified xsi:type="dcterms:W3CDTF">2022-08-02T14:00:03Z</dcterms:modified>
</cp:coreProperties>
</file>