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Model Canvas – Talentik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Plateforme web de suivi des performances footballistiques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Structure des coûts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Hébergement</a:t>
            </a:r>
            <a:r>
              <a:rPr dirty="0"/>
              <a:t> et infrastructure Firebase.</a:t>
            </a:r>
          </a:p>
          <a:p>
            <a:r>
              <a:rPr dirty="0"/>
              <a:t>- Appels API OpenAI (</a:t>
            </a:r>
            <a:r>
              <a:rPr dirty="0" err="1"/>
              <a:t>facturation</a:t>
            </a:r>
            <a:r>
              <a:rPr dirty="0"/>
              <a:t> IA).</a:t>
            </a:r>
          </a:p>
          <a:p>
            <a:r>
              <a:rPr dirty="0"/>
              <a:t>- Développement et marketing.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Proposition de valeur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Suivi personnalisé des performances footballistiques pour jeunes joueurs amateurs.</a:t>
            </a:r>
          </a:p>
          <a:p>
            <a:r>
              <a:t>- Recommandations IA basées sur les profils de joueurs de légende.</a:t>
            </a:r>
          </a:p>
          <a:p>
            <a:r>
              <a:t>- Dashboard de progression et bilans IA intelligents.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Segments de clientèle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Jeunes joueurs amateurs ambitieux.</a:t>
            </a:r>
          </a:p>
          <a:p>
            <a:r>
              <a:t>- Entraîneurs indépendants.</a:t>
            </a:r>
          </a:p>
          <a:p>
            <a:r>
              <a:t>- Académies ou clubs de formation.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Canaux 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Réseaux sociaux (Instagram, TikTok, YouTube).</a:t>
            </a:r>
          </a:p>
          <a:p>
            <a:r>
              <a:t>- Partenariats avec clubs locaux.</a:t>
            </a:r>
          </a:p>
          <a:p>
            <a:r>
              <a:t>- Référencement web &amp; bouche-à-oreille.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Relations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Support IA (chatbot).</a:t>
            </a:r>
          </a:p>
          <a:p>
            <a:r>
              <a:rPr dirty="0"/>
              <a:t>- </a:t>
            </a:r>
            <a:r>
              <a:rPr dirty="0" err="1"/>
              <a:t>Accompagnement</a:t>
            </a:r>
            <a:r>
              <a:rPr dirty="0"/>
              <a:t> coach pour les premium</a:t>
            </a:r>
            <a:r>
              <a:rPr lang="fr-FR" dirty="0"/>
              <a:t>s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Sources de revenus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</a:t>
            </a:r>
            <a:r>
              <a:rPr dirty="0" err="1"/>
              <a:t>Offres</a:t>
            </a:r>
            <a:r>
              <a:rPr dirty="0"/>
              <a:t> de coaching </a:t>
            </a:r>
            <a:r>
              <a:rPr dirty="0" err="1"/>
              <a:t>personnalisé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Ressources clés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Développeurs (PHP, Firebase, IA).</a:t>
            </a:r>
          </a:p>
          <a:p>
            <a:r>
              <a:t>- API OpenAI + Football-Data.org.</a:t>
            </a:r>
          </a:p>
          <a:p>
            <a:r>
              <a:t>- Base de données joueurs + UI Figma.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Activités clés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Collecte des performances.</a:t>
            </a:r>
          </a:p>
          <a:p>
            <a:r>
              <a:t>- Génération de rapports IA.</a:t>
            </a:r>
          </a:p>
          <a:p>
            <a:r>
              <a:t>- Gestion des comptes utilisateurs &amp; dashboards.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Partenaires clés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API Football-Data.org.</a:t>
            </a:r>
          </a:p>
          <a:p>
            <a:r>
              <a:rPr dirty="0"/>
              <a:t>- Clubs de football </a:t>
            </a:r>
            <a:r>
              <a:rPr dirty="0" err="1"/>
              <a:t>locaux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220</Words>
  <Application>Microsoft Office PowerPoint</Application>
  <PresentationFormat>Affichage à l'écran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Business Model Canvas – Talentik</vt:lpstr>
      <vt:lpstr>1. Proposition de valeur</vt:lpstr>
      <vt:lpstr>2. Segments de clientèle</vt:lpstr>
      <vt:lpstr>3. Canaux de distribution</vt:lpstr>
      <vt:lpstr>4. Relations client</vt:lpstr>
      <vt:lpstr>5. Sources de revenus</vt:lpstr>
      <vt:lpstr>6. Ressources clés</vt:lpstr>
      <vt:lpstr>7. Activités clés</vt:lpstr>
      <vt:lpstr>8. Partenaires clés</vt:lpstr>
      <vt:lpstr>9. Structure des coûts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Fozeu Junior</cp:lastModifiedBy>
  <cp:revision>2</cp:revision>
  <dcterms:created xsi:type="dcterms:W3CDTF">2013-01-27T09:14:16Z</dcterms:created>
  <dcterms:modified xsi:type="dcterms:W3CDTF">2025-06-24T07:47:57Z</dcterms:modified>
  <cp:category/>
</cp:coreProperties>
</file>