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94" r:id="rId5"/>
    <p:sldId id="258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02" r:id="rId29"/>
    <p:sldId id="286" r:id="rId30"/>
    <p:sldId id="287" r:id="rId31"/>
    <p:sldId id="288" r:id="rId32"/>
    <p:sldId id="289" r:id="rId33"/>
    <p:sldId id="290" r:id="rId34"/>
    <p:sldId id="295" r:id="rId35"/>
    <p:sldId id="296" r:id="rId36"/>
    <p:sldId id="291" r:id="rId37"/>
    <p:sldId id="292" r:id="rId38"/>
    <p:sldId id="293" r:id="rId39"/>
    <p:sldId id="297" r:id="rId40"/>
    <p:sldId id="298" r:id="rId41"/>
    <p:sldId id="299" r:id="rId42"/>
    <p:sldId id="300" r:id="rId43"/>
    <p:sldId id="301" r:id="rId44"/>
    <p:sldId id="30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6D9E4-86D5-C70C-BEAB-3EDE948DF4D5}" v="391" dt="2019-02-27T12:20:39.539"/>
    <p1510:client id="{D0778B9C-2C80-57FF-3E44-31552176BA16}" v="60" dt="2019-02-27T19:22:48.882"/>
    <p1510:client id="{45ACA06D-39B5-FB29-BB4F-700A80C69952}" v="1" dt="2019-03-03T15:02:27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 Nicodem SIMEU POUOMEGNE" userId="S::brice_nicodem.simeu_pouomegne@isen.yncrea.fr::3a30c758-579f-46ee-a080-426a2e92a2e8" providerId="AD" clId="Web-{0C711DC6-0FB1-1389-8A0B-9AE138F53C05}"/>
    <pc:docChg chg="addSld delSld modSld sldOrd">
      <pc:chgData name="Brice Nicodem SIMEU POUOMEGNE" userId="S::brice_nicodem.simeu_pouomegne@isen.yncrea.fr::3a30c758-579f-46ee-a080-426a2e92a2e8" providerId="AD" clId="Web-{0C711DC6-0FB1-1389-8A0B-9AE138F53C05}" dt="2019-02-27T16:54:39.267" v="223" actId="1076"/>
      <pc:docMkLst>
        <pc:docMk/>
      </pc:docMkLst>
      <pc:sldChg chg="modSp">
        <pc:chgData name="Brice Nicodem SIMEU POUOMEGNE" userId="S::brice_nicodem.simeu_pouomegne@isen.yncrea.fr::3a30c758-579f-46ee-a080-426a2e92a2e8" providerId="AD" clId="Web-{0C711DC6-0FB1-1389-8A0B-9AE138F53C05}" dt="2019-02-27T16:26:48.207" v="0" actId="20577"/>
        <pc:sldMkLst>
          <pc:docMk/>
          <pc:sldMk cId="521040635" sldId="256"/>
        </pc:sldMkLst>
        <pc:spChg chg="mod">
          <ac:chgData name="Brice Nicodem SIMEU POUOMEGNE" userId="S::brice_nicodem.simeu_pouomegne@isen.yncrea.fr::3a30c758-579f-46ee-a080-426a2e92a2e8" providerId="AD" clId="Web-{0C711DC6-0FB1-1389-8A0B-9AE138F53C05}" dt="2019-02-27T16:26:48.207" v="0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">
        <pc:chgData name="Brice Nicodem SIMEU POUOMEGNE" userId="S::brice_nicodem.simeu_pouomegne@isen.yncrea.fr::3a30c758-579f-46ee-a080-426a2e92a2e8" providerId="AD" clId="Web-{0C711DC6-0FB1-1389-8A0B-9AE138F53C05}" dt="2019-02-27T16:27:38.659" v="7" actId="20577"/>
        <pc:sldMkLst>
          <pc:docMk/>
          <pc:sldMk cId="2638523741" sldId="257"/>
        </pc:sldMkLst>
        <pc:spChg chg="mod">
          <ac:chgData name="Brice Nicodem SIMEU POUOMEGNE" userId="S::brice_nicodem.simeu_pouomegne@isen.yncrea.fr::3a30c758-579f-46ee-a080-426a2e92a2e8" providerId="AD" clId="Web-{0C711DC6-0FB1-1389-8A0B-9AE138F53C05}" dt="2019-02-27T16:27:38.659" v="7" actId="20577"/>
          <ac:spMkLst>
            <pc:docMk/>
            <pc:sldMk cId="2638523741" sldId="257"/>
            <ac:spMk id="3" creationId="{AB0069C0-DBD8-4235-96C2-1418DBA4DE71}"/>
          </ac:spMkLst>
        </pc:spChg>
      </pc:sldChg>
      <pc:sldChg chg="modSp">
        <pc:chgData name="Brice Nicodem SIMEU POUOMEGNE" userId="S::brice_nicodem.simeu_pouomegne@isen.yncrea.fr::3a30c758-579f-46ee-a080-426a2e92a2e8" providerId="AD" clId="Web-{0C711DC6-0FB1-1389-8A0B-9AE138F53C05}" dt="2019-02-27T16:28:33.159" v="14" actId="20577"/>
        <pc:sldMkLst>
          <pc:docMk/>
          <pc:sldMk cId="3479832541" sldId="262"/>
        </pc:sldMkLst>
        <pc:spChg chg="mod">
          <ac:chgData name="Brice Nicodem SIMEU POUOMEGNE" userId="S::brice_nicodem.simeu_pouomegne@isen.yncrea.fr::3a30c758-579f-46ee-a080-426a2e92a2e8" providerId="AD" clId="Web-{0C711DC6-0FB1-1389-8A0B-9AE138F53C05}" dt="2019-02-27T16:28:33.159" v="14" actId="20577"/>
          <ac:spMkLst>
            <pc:docMk/>
            <pc:sldMk cId="3479832541" sldId="262"/>
            <ac:spMk id="12" creationId="{EABC0E84-28D8-46A8-8216-FD806E28539F}"/>
          </ac:spMkLst>
        </pc:spChg>
      </pc:sldChg>
      <pc:sldChg chg="del">
        <pc:chgData name="Brice Nicodem SIMEU POUOMEGNE" userId="S::brice_nicodem.simeu_pouomegne@isen.yncrea.fr::3a30c758-579f-46ee-a080-426a2e92a2e8" providerId="AD" clId="Web-{0C711DC6-0FB1-1389-8A0B-9AE138F53C05}" dt="2019-02-27T16:28:01.581" v="10"/>
        <pc:sldMkLst>
          <pc:docMk/>
          <pc:sldMk cId="384847810" sldId="264"/>
        </pc:sldMkLst>
      </pc:sldChg>
      <pc:sldChg chg="delSp modSp add replId">
        <pc:chgData name="Brice Nicodem SIMEU POUOMEGNE" userId="S::brice_nicodem.simeu_pouomegne@isen.yncrea.fr::3a30c758-579f-46ee-a080-426a2e92a2e8" providerId="AD" clId="Web-{0C711DC6-0FB1-1389-8A0B-9AE138F53C05}" dt="2019-02-27T16:36:30.951" v="170" actId="1076"/>
        <pc:sldMkLst>
          <pc:docMk/>
          <pc:sldMk cId="711463284" sldId="270"/>
        </pc:sldMkLst>
        <pc:spChg chg="mod">
          <ac:chgData name="Brice Nicodem SIMEU POUOMEGNE" userId="S::brice_nicodem.simeu_pouomegne@isen.yncrea.fr::3a30c758-579f-46ee-a080-426a2e92a2e8" providerId="AD" clId="Web-{0C711DC6-0FB1-1389-8A0B-9AE138F53C05}" dt="2019-02-27T16:30:15.408" v="45" actId="20577"/>
          <ac:spMkLst>
            <pc:docMk/>
            <pc:sldMk cId="711463284" sldId="270"/>
            <ac:spMk id="2" creationId="{94A23C73-A536-4633-90B8-B688EAEB2AE6}"/>
          </ac:spMkLst>
        </pc:spChg>
        <pc:spChg chg="del">
          <ac:chgData name="Brice Nicodem SIMEU POUOMEGNE" userId="S::brice_nicodem.simeu_pouomegne@isen.yncrea.fr::3a30c758-579f-46ee-a080-426a2e92a2e8" providerId="AD" clId="Web-{0C711DC6-0FB1-1389-8A0B-9AE138F53C05}" dt="2019-02-27T16:29:56.127" v="18"/>
          <ac:spMkLst>
            <pc:docMk/>
            <pc:sldMk cId="711463284" sldId="270"/>
            <ac:spMk id="5" creationId="{A8454980-24DF-429B-A780-058329630FE0}"/>
          </ac:spMkLst>
        </pc:spChg>
        <pc:spChg chg="del">
          <ac:chgData name="Brice Nicodem SIMEU POUOMEGNE" userId="S::brice_nicodem.simeu_pouomegne@isen.yncrea.fr::3a30c758-579f-46ee-a080-426a2e92a2e8" providerId="AD" clId="Web-{0C711DC6-0FB1-1389-8A0B-9AE138F53C05}" dt="2019-02-27T16:30:32.001" v="48"/>
          <ac:spMkLst>
            <pc:docMk/>
            <pc:sldMk cId="711463284" sldId="270"/>
            <ac:spMk id="6" creationId="{A5D0C6AD-E8FC-4588-96E2-3BE2A5E75FE3}"/>
          </ac:spMkLst>
        </pc:spChg>
        <pc:spChg chg="mod">
          <ac:chgData name="Brice Nicodem SIMEU POUOMEGNE" userId="S::brice_nicodem.simeu_pouomegne@isen.yncrea.fr::3a30c758-579f-46ee-a080-426a2e92a2e8" providerId="AD" clId="Web-{0C711DC6-0FB1-1389-8A0B-9AE138F53C05}" dt="2019-02-27T16:36:30.951" v="170" actId="1076"/>
          <ac:spMkLst>
            <pc:docMk/>
            <pc:sldMk cId="711463284" sldId="270"/>
            <ac:spMk id="12" creationId="{EABC0E84-28D8-46A8-8216-FD806E28539F}"/>
          </ac:spMkLst>
        </pc:spChg>
        <pc:picChg chg="del">
          <ac:chgData name="Brice Nicodem SIMEU POUOMEGNE" userId="S::brice_nicodem.simeu_pouomegne@isen.yncrea.fr::3a30c758-579f-46ee-a080-426a2e92a2e8" providerId="AD" clId="Web-{0C711DC6-0FB1-1389-8A0B-9AE138F53C05}" dt="2019-02-27T16:29:52.705" v="17"/>
          <ac:picMkLst>
            <pc:docMk/>
            <pc:sldMk cId="711463284" sldId="270"/>
            <ac:picMk id="3" creationId="{EEDEC8A2-E3CD-43BD-B277-DB93B362E3ED}"/>
          </ac:picMkLst>
        </pc:picChg>
      </pc:sldChg>
      <pc:sldChg chg="add replId">
        <pc:chgData name="Brice Nicodem SIMEU POUOMEGNE" userId="S::brice_nicodem.simeu_pouomegne@isen.yncrea.fr::3a30c758-579f-46ee-a080-426a2e92a2e8" providerId="AD" clId="Web-{0C711DC6-0FB1-1389-8A0B-9AE138F53C05}" dt="2019-02-27T16:36:38.857" v="171"/>
        <pc:sldMkLst>
          <pc:docMk/>
          <pc:sldMk cId="4186268451" sldId="271"/>
        </pc:sldMkLst>
      </pc:sldChg>
      <pc:sldChg chg="addSp delSp modSp add replId">
        <pc:chgData name="Brice Nicodem SIMEU POUOMEGNE" userId="S::brice_nicodem.simeu_pouomegne@isen.yncrea.fr::3a30c758-579f-46ee-a080-426a2e92a2e8" providerId="AD" clId="Web-{0C711DC6-0FB1-1389-8A0B-9AE138F53C05}" dt="2019-02-27T16:51:47.863" v="193" actId="14100"/>
        <pc:sldMkLst>
          <pc:docMk/>
          <pc:sldMk cId="2702868309" sldId="272"/>
        </pc:sldMkLst>
        <pc:spChg chg="del">
          <ac:chgData name="Brice Nicodem SIMEU POUOMEGNE" userId="S::brice_nicodem.simeu_pouomegne@isen.yncrea.fr::3a30c758-579f-46ee-a080-426a2e92a2e8" providerId="AD" clId="Web-{0C711DC6-0FB1-1389-8A0B-9AE138F53C05}" dt="2019-02-27T16:50:48.254" v="173"/>
          <ac:spMkLst>
            <pc:docMk/>
            <pc:sldMk cId="2702868309" sldId="272"/>
            <ac:spMk id="12" creationId="{EABC0E84-28D8-46A8-8216-FD806E28539F}"/>
          </ac:spMkLst>
        </pc:spChg>
        <pc:picChg chg="add mod">
          <ac:chgData name="Brice Nicodem SIMEU POUOMEGNE" userId="S::brice_nicodem.simeu_pouomegne@isen.yncrea.fr::3a30c758-579f-46ee-a080-426a2e92a2e8" providerId="AD" clId="Web-{0C711DC6-0FB1-1389-8A0B-9AE138F53C05}" dt="2019-02-27T16:51:17.254" v="183" actId="14100"/>
          <ac:picMkLst>
            <pc:docMk/>
            <pc:sldMk cId="2702868309" sldId="272"/>
            <ac:picMk id="3" creationId="{C60D1D79-F3EF-4B75-9CA3-2D889EAD5DF9}"/>
          </ac:picMkLst>
        </pc:picChg>
        <pc:picChg chg="add mod">
          <ac:chgData name="Brice Nicodem SIMEU POUOMEGNE" userId="S::brice_nicodem.simeu_pouomegne@isen.yncrea.fr::3a30c758-579f-46ee-a080-426a2e92a2e8" providerId="AD" clId="Web-{0C711DC6-0FB1-1389-8A0B-9AE138F53C05}" dt="2019-02-27T16:51:47.863" v="193" actId="14100"/>
          <ac:picMkLst>
            <pc:docMk/>
            <pc:sldMk cId="2702868309" sldId="272"/>
            <ac:picMk id="5" creationId="{AA2EBAD3-6264-4747-9D7A-37C270CA18DB}"/>
          </ac:picMkLst>
        </pc:picChg>
      </pc:sldChg>
      <pc:sldChg chg="modSp add ord replId">
        <pc:chgData name="Brice Nicodem SIMEU POUOMEGNE" userId="S::brice_nicodem.simeu_pouomegne@isen.yncrea.fr::3a30c758-579f-46ee-a080-426a2e92a2e8" providerId="AD" clId="Web-{0C711DC6-0FB1-1389-8A0B-9AE138F53C05}" dt="2019-02-27T16:54:39.267" v="223" actId="1076"/>
        <pc:sldMkLst>
          <pc:docMk/>
          <pc:sldMk cId="1463068219" sldId="273"/>
        </pc:sldMkLst>
        <pc:spChg chg="mod">
          <ac:chgData name="Brice Nicodem SIMEU POUOMEGNE" userId="S::brice_nicodem.simeu_pouomegne@isen.yncrea.fr::3a30c758-579f-46ee-a080-426a2e92a2e8" providerId="AD" clId="Web-{0C711DC6-0FB1-1389-8A0B-9AE138F53C05}" dt="2019-02-27T16:52:53.644" v="210" actId="20577"/>
          <ac:spMkLst>
            <pc:docMk/>
            <pc:sldMk cId="1463068219" sldId="273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0C711DC6-0FB1-1389-8A0B-9AE138F53C05}" dt="2019-02-27T16:54:39.267" v="223" actId="1076"/>
          <ac:spMkLst>
            <pc:docMk/>
            <pc:sldMk cId="1463068219" sldId="273"/>
            <ac:spMk id="12" creationId="{EABC0E84-28D8-46A8-8216-FD806E28539F}"/>
          </ac:spMkLst>
        </pc:spChg>
      </pc:sldChg>
    </pc:docChg>
  </pc:docChgLst>
  <pc:docChgLst>
    <pc:chgData name="Brice Nicodem SIMEU POUOMEGNE" userId="S::brice_nicodem.simeu_pouomegne@isen.yncrea.fr::3a30c758-579f-46ee-a080-426a2e92a2e8" providerId="AD" clId="Web-{57A6D9E4-86D5-C70C-BEAB-3EDE948DF4D5}"/>
    <pc:docChg chg="addSld delSld modSld sldOrd">
      <pc:chgData name="Brice Nicodem SIMEU POUOMEGNE" userId="S::brice_nicodem.simeu_pouomegne@isen.yncrea.fr::3a30c758-579f-46ee-a080-426a2e92a2e8" providerId="AD" clId="Web-{57A6D9E4-86D5-C70C-BEAB-3EDE948DF4D5}" dt="2019-02-27T12:20:39.539" v="1267" actId="14100"/>
      <pc:docMkLst>
        <pc:docMk/>
      </pc:docMkLst>
      <pc:sldChg chg="addSp delSp modSp">
        <pc:chgData name="Brice Nicodem SIMEU POUOMEGNE" userId="S::brice_nicodem.simeu_pouomegne@isen.yncrea.fr::3a30c758-579f-46ee-a080-426a2e92a2e8" providerId="AD" clId="Web-{57A6D9E4-86D5-C70C-BEAB-3EDE948DF4D5}" dt="2019-02-27T10:24:34.815" v="63" actId="20577"/>
        <pc:sldMkLst>
          <pc:docMk/>
          <pc:sldMk cId="521040635" sldId="256"/>
        </pc:sldMkLst>
        <pc:spChg chg="add del mod">
          <ac:chgData name="Brice Nicodem SIMEU POUOMEGNE" userId="S::brice_nicodem.simeu_pouomegne@isen.yncrea.fr::3a30c758-579f-46ee-a080-426a2e92a2e8" providerId="AD" clId="Web-{57A6D9E4-86D5-C70C-BEAB-3EDE948DF4D5}" dt="2019-02-27T10:24:34.815" v="63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Brice Nicodem SIMEU POUOMEGNE" userId="S::brice_nicodem.simeu_pouomegne@isen.yncrea.fr::3a30c758-579f-46ee-a080-426a2e92a2e8" providerId="AD" clId="Web-{57A6D9E4-86D5-C70C-BEAB-3EDE948DF4D5}" dt="2019-02-27T10:23:11.707" v="45" actId="20577"/>
          <ac:spMkLst>
            <pc:docMk/>
            <pc:sldMk cId="521040635" sldId="256"/>
            <ac:spMk id="3" creationId="{00000000-0000-0000-0000-000000000000}"/>
          </ac:spMkLst>
        </pc:spChg>
        <pc:picChg chg="add mod">
          <ac:chgData name="Brice Nicodem SIMEU POUOMEGNE" userId="S::brice_nicodem.simeu_pouomegne@isen.yncrea.fr::3a30c758-579f-46ee-a080-426a2e92a2e8" providerId="AD" clId="Web-{57A6D9E4-86D5-C70C-BEAB-3EDE948DF4D5}" dt="2019-02-27T10:20:43.927" v="1" actId="1076"/>
          <ac:picMkLst>
            <pc:docMk/>
            <pc:sldMk cId="521040635" sldId="256"/>
            <ac:picMk id="4" creationId="{E196B053-C5D9-487F-8479-6B9597AC7F14}"/>
          </ac:picMkLst>
        </pc:picChg>
        <pc:picChg chg="add del mod">
          <ac:chgData name="Brice Nicodem SIMEU POUOMEGNE" userId="S::brice_nicodem.simeu_pouomegne@isen.yncrea.fr::3a30c758-579f-46ee-a080-426a2e92a2e8" providerId="AD" clId="Web-{57A6D9E4-86D5-C70C-BEAB-3EDE948DF4D5}" dt="2019-02-27T10:21:26.802" v="8"/>
          <ac:picMkLst>
            <pc:docMk/>
            <pc:sldMk cId="521040635" sldId="256"/>
            <ac:picMk id="6" creationId="{AB62BA54-5357-44AF-A61E-E907ED731BEF}"/>
          </ac:picMkLst>
        </pc:picChg>
      </pc:sldChg>
      <pc:sldChg chg="addSp delSp modSp new">
        <pc:chgData name="Brice Nicodem SIMEU POUOMEGNE" userId="S::brice_nicodem.simeu_pouomegne@isen.yncrea.fr::3a30c758-579f-46ee-a080-426a2e92a2e8" providerId="AD" clId="Web-{57A6D9E4-86D5-C70C-BEAB-3EDE948DF4D5}" dt="2019-02-27T10:53:11.907" v="662" actId="20577"/>
        <pc:sldMkLst>
          <pc:docMk/>
          <pc:sldMk cId="2638523741" sldId="257"/>
        </pc:sldMkLst>
        <pc:spChg chg="mod">
          <ac:chgData name="Brice Nicodem SIMEU POUOMEGNE" userId="S::brice_nicodem.simeu_pouomegne@isen.yncrea.fr::3a30c758-579f-46ee-a080-426a2e92a2e8" providerId="AD" clId="Web-{57A6D9E4-86D5-C70C-BEAB-3EDE948DF4D5}" dt="2019-02-27T10:44:00.350" v="477" actId="1076"/>
          <ac:spMkLst>
            <pc:docMk/>
            <pc:sldMk cId="2638523741" sldId="257"/>
            <ac:spMk id="2" creationId="{BC16695F-11D8-4580-AB1B-08083000F817}"/>
          </ac:spMkLst>
        </pc:spChg>
        <pc:spChg chg="mod">
          <ac:chgData name="Brice Nicodem SIMEU POUOMEGNE" userId="S::brice_nicodem.simeu_pouomegne@isen.yncrea.fr::3a30c758-579f-46ee-a080-426a2e92a2e8" providerId="AD" clId="Web-{57A6D9E4-86D5-C70C-BEAB-3EDE948DF4D5}" dt="2019-02-27T10:53:11.907" v="662" actId="20577"/>
          <ac:spMkLst>
            <pc:docMk/>
            <pc:sldMk cId="2638523741" sldId="257"/>
            <ac:spMk id="3" creationId="{AB0069C0-DBD8-4235-96C2-1418DBA4DE71}"/>
          </ac:spMkLst>
        </pc:spChg>
        <pc:spChg chg="add del mod">
          <ac:chgData name="Brice Nicodem SIMEU POUOMEGNE" userId="S::brice_nicodem.simeu_pouomegne@isen.yncrea.fr::3a30c758-579f-46ee-a080-426a2e92a2e8" providerId="AD" clId="Web-{57A6D9E4-86D5-C70C-BEAB-3EDE948DF4D5}" dt="2019-02-27T10:42:15.054" v="436"/>
          <ac:spMkLst>
            <pc:docMk/>
            <pc:sldMk cId="2638523741" sldId="257"/>
            <ac:spMk id="4" creationId="{1BF34E3D-554F-4B7F-909D-9EAC997D6CE2}"/>
          </ac:spMkLst>
        </pc:spChg>
      </pc:sldChg>
      <pc:sldChg chg="modSp new ord">
        <pc:chgData name="Brice Nicodem SIMEU POUOMEGNE" userId="S::brice_nicodem.simeu_pouomegne@isen.yncrea.fr::3a30c758-579f-46ee-a080-426a2e92a2e8" providerId="AD" clId="Web-{57A6D9E4-86D5-C70C-BEAB-3EDE948DF4D5}" dt="2019-02-27T10:53:40.219" v="665"/>
        <pc:sldMkLst>
          <pc:docMk/>
          <pc:sldMk cId="2259573429" sldId="258"/>
        </pc:sldMkLst>
        <pc:spChg chg="mod">
          <ac:chgData name="Brice Nicodem SIMEU POUOMEGNE" userId="S::brice_nicodem.simeu_pouomegne@isen.yncrea.fr::3a30c758-579f-46ee-a080-426a2e92a2e8" providerId="AD" clId="Web-{57A6D9E4-86D5-C70C-BEAB-3EDE948DF4D5}" dt="2019-02-27T10:27:03.345" v="81" actId="20577"/>
          <ac:spMkLst>
            <pc:docMk/>
            <pc:sldMk cId="2259573429" sldId="258"/>
            <ac:spMk id="2" creationId="{94A23C73-A536-4633-90B8-B688EAEB2AE6}"/>
          </ac:spMkLst>
        </pc:spChg>
      </pc:sldChg>
      <pc:sldChg chg="modSp add replId">
        <pc:chgData name="Brice Nicodem SIMEU POUOMEGNE" userId="S::brice_nicodem.simeu_pouomegne@isen.yncrea.fr::3a30c758-579f-46ee-a080-426a2e92a2e8" providerId="AD" clId="Web-{57A6D9E4-86D5-C70C-BEAB-3EDE948DF4D5}" dt="2019-02-27T10:52:30.970" v="655" actId="20577"/>
        <pc:sldMkLst>
          <pc:docMk/>
          <pc:sldMk cId="1433251118" sldId="259"/>
        </pc:sldMkLst>
        <pc:spChg chg="mod">
          <ac:chgData name="Brice Nicodem SIMEU POUOMEGNE" userId="S::brice_nicodem.simeu_pouomegne@isen.yncrea.fr::3a30c758-579f-46ee-a080-426a2e92a2e8" providerId="AD" clId="Web-{57A6D9E4-86D5-C70C-BEAB-3EDE948DF4D5}" dt="2019-02-27T10:52:30.970" v="655" actId="20577"/>
          <ac:spMkLst>
            <pc:docMk/>
            <pc:sldMk cId="1433251118" sldId="259"/>
            <ac:spMk id="3" creationId="{AB0069C0-DBD8-4235-96C2-1418DBA4DE71}"/>
          </ac:spMkLst>
        </pc:spChg>
      </pc:sldChg>
      <pc:sldChg chg="modSp add replId">
        <pc:chgData name="Brice Nicodem SIMEU POUOMEGNE" userId="S::brice_nicodem.simeu_pouomegne@isen.yncrea.fr::3a30c758-579f-46ee-a080-426a2e92a2e8" providerId="AD" clId="Web-{57A6D9E4-86D5-C70C-BEAB-3EDE948DF4D5}" dt="2019-02-27T10:59:10.055" v="787" actId="20577"/>
        <pc:sldMkLst>
          <pc:docMk/>
          <pc:sldMk cId="2200166468" sldId="260"/>
        </pc:sldMkLst>
        <pc:spChg chg="mod">
          <ac:chgData name="Brice Nicodem SIMEU POUOMEGNE" userId="S::brice_nicodem.simeu_pouomegne@isen.yncrea.fr::3a30c758-579f-46ee-a080-426a2e92a2e8" providerId="AD" clId="Web-{57A6D9E4-86D5-C70C-BEAB-3EDE948DF4D5}" dt="2019-02-27T10:54:02.422" v="671" actId="20577"/>
          <ac:spMkLst>
            <pc:docMk/>
            <pc:sldMk cId="2200166468" sldId="260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57A6D9E4-86D5-C70C-BEAB-3EDE948DF4D5}" dt="2019-02-27T10:59:10.055" v="787" actId="20577"/>
          <ac:spMkLst>
            <pc:docMk/>
            <pc:sldMk cId="2200166468" sldId="260"/>
            <ac:spMk id="3" creationId="{CD8C36A0-14A0-41CE-B6EB-737EC6BE265D}"/>
          </ac:spMkLst>
        </pc:spChg>
      </pc:sldChg>
      <pc:sldChg chg="addSp delSp modSp add replId">
        <pc:chgData name="Brice Nicodem SIMEU POUOMEGNE" userId="S::brice_nicodem.simeu_pouomegne@isen.yncrea.fr::3a30c758-579f-46ee-a080-426a2e92a2e8" providerId="AD" clId="Web-{57A6D9E4-86D5-C70C-BEAB-3EDE948DF4D5}" dt="2019-02-27T11:02:43.725" v="826" actId="20577"/>
        <pc:sldMkLst>
          <pc:docMk/>
          <pc:sldMk cId="768175078" sldId="261"/>
        </pc:sldMkLst>
        <pc:spChg chg="mod">
          <ac:chgData name="Brice Nicodem SIMEU POUOMEGNE" userId="S::brice_nicodem.simeu_pouomegne@isen.yncrea.fr::3a30c758-579f-46ee-a080-426a2e92a2e8" providerId="AD" clId="Web-{57A6D9E4-86D5-C70C-BEAB-3EDE948DF4D5}" dt="2019-02-27T11:01:32.210" v="819" actId="1076"/>
          <ac:spMkLst>
            <pc:docMk/>
            <pc:sldMk cId="768175078" sldId="261"/>
            <ac:spMk id="2" creationId="{94A23C73-A536-4633-90B8-B688EAEB2AE6}"/>
          </ac:spMkLst>
        </pc:spChg>
        <pc:spChg chg="del">
          <ac:chgData name="Brice Nicodem SIMEU POUOMEGNE" userId="S::brice_nicodem.simeu_pouomegne@isen.yncrea.fr::3a30c758-579f-46ee-a080-426a2e92a2e8" providerId="AD" clId="Web-{57A6D9E4-86D5-C70C-BEAB-3EDE948DF4D5}" dt="2019-02-27T11:01:06.164" v="814"/>
          <ac:spMkLst>
            <pc:docMk/>
            <pc:sldMk cId="768175078" sldId="261"/>
            <ac:spMk id="3" creationId="{CD8C36A0-14A0-41CE-B6EB-737EC6BE265D}"/>
          </ac:spMkLst>
        </pc:spChg>
        <pc:spChg chg="add mod">
          <ac:chgData name="Brice Nicodem SIMEU POUOMEGNE" userId="S::brice_nicodem.simeu_pouomegne@isen.yncrea.fr::3a30c758-579f-46ee-a080-426a2e92a2e8" providerId="AD" clId="Web-{57A6D9E4-86D5-C70C-BEAB-3EDE948DF4D5}" dt="2019-02-27T11:02:43.725" v="826" actId="20577"/>
          <ac:spMkLst>
            <pc:docMk/>
            <pc:sldMk cId="768175078" sldId="261"/>
            <ac:spMk id="5" creationId="{A8454980-24DF-429B-A780-058329630FE0}"/>
          </ac:spMkLst>
        </pc:spChg>
        <pc:spChg chg="add del mod">
          <ac:chgData name="Brice Nicodem SIMEU POUOMEGNE" userId="S::brice_nicodem.simeu_pouomegne@isen.yncrea.fr::3a30c758-579f-46ee-a080-426a2e92a2e8" providerId="AD" clId="Web-{57A6D9E4-86D5-C70C-BEAB-3EDE948DF4D5}" dt="2019-02-27T11:01:11.929" v="815"/>
          <ac:spMkLst>
            <pc:docMk/>
            <pc:sldMk cId="768175078" sldId="261"/>
            <ac:spMk id="7" creationId="{B87A320F-617E-4EF7-AC51-30F7009E37D9}"/>
          </ac:spMkLst>
        </pc:spChg>
        <pc:picChg chg="add mod">
          <ac:chgData name="Brice Nicodem SIMEU POUOMEGNE" userId="S::brice_nicodem.simeu_pouomegne@isen.yncrea.fr::3a30c758-579f-46ee-a080-426a2e92a2e8" providerId="AD" clId="Web-{57A6D9E4-86D5-C70C-BEAB-3EDE948DF4D5}" dt="2019-02-27T11:01:55.226" v="825" actId="14100"/>
          <ac:picMkLst>
            <pc:docMk/>
            <pc:sldMk cId="768175078" sldId="261"/>
            <ac:picMk id="8" creationId="{DCB0DD50-05A7-4BE7-BF88-7D5B769080CC}"/>
          </ac:picMkLst>
        </pc:picChg>
      </pc:sldChg>
      <pc:sldChg chg="new del">
        <pc:chgData name="Brice Nicodem SIMEU POUOMEGNE" userId="S::brice_nicodem.simeu_pouomegne@isen.yncrea.fr::3a30c758-579f-46ee-a080-426a2e92a2e8" providerId="AD" clId="Web-{57A6D9E4-86D5-C70C-BEAB-3EDE948DF4D5}" dt="2019-02-27T10:59:36.352" v="791"/>
        <pc:sldMkLst>
          <pc:docMk/>
          <pc:sldMk cId="3741241934" sldId="261"/>
        </pc:sldMkLst>
      </pc:sldChg>
      <pc:sldChg chg="add del ord replId">
        <pc:chgData name="Brice Nicodem SIMEU POUOMEGNE" userId="S::brice_nicodem.simeu_pouomegne@isen.yncrea.fr::3a30c758-579f-46ee-a080-426a2e92a2e8" providerId="AD" clId="Web-{57A6D9E4-86D5-C70C-BEAB-3EDE948DF4D5}" dt="2019-02-27T11:03:35.975" v="829"/>
        <pc:sldMkLst>
          <pc:docMk/>
          <pc:sldMk cId="1330707466" sldId="262"/>
        </pc:sldMkLst>
      </pc:sldChg>
      <pc:sldChg chg="addSp delSp modSp add ord replId">
        <pc:chgData name="Brice Nicodem SIMEU POUOMEGNE" userId="S::brice_nicodem.simeu_pouomegne@isen.yncrea.fr::3a30c758-579f-46ee-a080-426a2e92a2e8" providerId="AD" clId="Web-{57A6D9E4-86D5-C70C-BEAB-3EDE948DF4D5}" dt="2019-02-27T11:48:57.792" v="1018" actId="1076"/>
        <pc:sldMkLst>
          <pc:docMk/>
          <pc:sldMk cId="3479832541" sldId="262"/>
        </pc:sldMkLst>
        <pc:spChg chg="add del mod">
          <ac:chgData name="Brice Nicodem SIMEU POUOMEGNE" userId="S::brice_nicodem.simeu_pouomegne@isen.yncrea.fr::3a30c758-579f-46ee-a080-426a2e92a2e8" providerId="AD" clId="Web-{57A6D9E4-86D5-C70C-BEAB-3EDE948DF4D5}" dt="2019-02-27T11:18:33.185" v="841"/>
          <ac:spMkLst>
            <pc:docMk/>
            <pc:sldMk cId="3479832541" sldId="262"/>
            <ac:spMk id="3" creationId="{9E7D07C6-75C4-4EE0-B88E-474E96F83E12}"/>
          </ac:spMkLst>
        </pc:spChg>
        <pc:spChg chg="add del mod">
          <ac:chgData name="Brice Nicodem SIMEU POUOMEGNE" userId="S::brice_nicodem.simeu_pouomegne@isen.yncrea.fr::3a30c758-579f-46ee-a080-426a2e92a2e8" providerId="AD" clId="Web-{57A6D9E4-86D5-C70C-BEAB-3EDE948DF4D5}" dt="2019-02-27T11:18:43.700" v="844"/>
          <ac:spMkLst>
            <pc:docMk/>
            <pc:sldMk cId="3479832541" sldId="262"/>
            <ac:spMk id="4" creationId="{FBEEA006-A89A-499B-9659-8DD8ACC0E01A}"/>
          </ac:spMkLst>
        </pc:spChg>
        <pc:spChg chg="mod">
          <ac:chgData name="Brice Nicodem SIMEU POUOMEGNE" userId="S::brice_nicodem.simeu_pouomegne@isen.yncrea.fr::3a30c758-579f-46ee-a080-426a2e92a2e8" providerId="AD" clId="Web-{57A6D9E4-86D5-C70C-BEAB-3EDE948DF4D5}" dt="2019-02-27T11:39:14.641" v="923" actId="20577"/>
          <ac:spMkLst>
            <pc:docMk/>
            <pc:sldMk cId="3479832541" sldId="262"/>
            <ac:spMk id="5" creationId="{A8454980-24DF-429B-A780-058329630FE0}"/>
          </ac:spMkLst>
        </pc:spChg>
        <pc:spChg chg="add del mod">
          <ac:chgData name="Brice Nicodem SIMEU POUOMEGNE" userId="S::brice_nicodem.simeu_pouomegne@isen.yncrea.fr::3a30c758-579f-46ee-a080-426a2e92a2e8" providerId="AD" clId="Web-{57A6D9E4-86D5-C70C-BEAB-3EDE948DF4D5}" dt="2019-02-27T11:20:24.090" v="861"/>
          <ac:spMkLst>
            <pc:docMk/>
            <pc:sldMk cId="3479832541" sldId="262"/>
            <ac:spMk id="6" creationId="{AE29D26E-61BB-42E7-9FBE-224590EE2BDD}"/>
          </ac:spMkLst>
        </pc:spChg>
        <pc:spChg chg="add del mod">
          <ac:chgData name="Brice Nicodem SIMEU POUOMEGNE" userId="S::brice_nicodem.simeu_pouomegne@isen.yncrea.fr::3a30c758-579f-46ee-a080-426a2e92a2e8" providerId="AD" clId="Web-{57A6D9E4-86D5-C70C-BEAB-3EDE948DF4D5}" dt="2019-02-27T11:20:17.840" v="860"/>
          <ac:spMkLst>
            <pc:docMk/>
            <pc:sldMk cId="3479832541" sldId="262"/>
            <ac:spMk id="7" creationId="{3A283A4D-81E8-4942-9B84-739B24D67109}"/>
          </ac:spMkLst>
        </pc:spChg>
        <pc:spChg chg="add mod">
          <ac:chgData name="Brice Nicodem SIMEU POUOMEGNE" userId="S::brice_nicodem.simeu_pouomegne@isen.yncrea.fr::3a30c758-579f-46ee-a080-426a2e92a2e8" providerId="AD" clId="Web-{57A6D9E4-86D5-C70C-BEAB-3EDE948DF4D5}" dt="2019-02-27T11:48:57.792" v="1018" actId="1076"/>
          <ac:spMkLst>
            <pc:docMk/>
            <pc:sldMk cId="3479832541" sldId="262"/>
            <ac:spMk id="12" creationId="{EABC0E84-28D8-46A8-8216-FD806E28539F}"/>
          </ac:spMkLst>
        </pc:spChg>
        <pc:picChg chg="add del mod modCrop">
          <ac:chgData name="Brice Nicodem SIMEU POUOMEGNE" userId="S::brice_nicodem.simeu_pouomegne@isen.yncrea.fr::3a30c758-579f-46ee-a080-426a2e92a2e8" providerId="AD" clId="Web-{57A6D9E4-86D5-C70C-BEAB-3EDE948DF4D5}" dt="2019-02-27T11:42:52.936" v="924"/>
          <ac:picMkLst>
            <pc:docMk/>
            <pc:sldMk cId="3479832541" sldId="262"/>
            <ac:picMk id="8" creationId="{A87B9E9F-996D-4DE2-9127-1481C0AA91B6}"/>
          </ac:picMkLst>
        </pc:picChg>
        <pc:picChg chg="del">
          <ac:chgData name="Brice Nicodem SIMEU POUOMEGNE" userId="S::brice_nicodem.simeu_pouomegne@isen.yncrea.fr::3a30c758-579f-46ee-a080-426a2e92a2e8" providerId="AD" clId="Web-{57A6D9E4-86D5-C70C-BEAB-3EDE948DF4D5}" dt="2019-02-27T11:04:05.678" v="837"/>
          <ac:picMkLst>
            <pc:docMk/>
            <pc:sldMk cId="3479832541" sldId="262"/>
            <ac:picMk id="8" creationId="{DCB0DD50-05A7-4BE7-BF88-7D5B769080CC}"/>
          </ac:picMkLst>
        </pc:picChg>
        <pc:picChg chg="add del mod">
          <ac:chgData name="Brice Nicodem SIMEU POUOMEGNE" userId="S::brice_nicodem.simeu_pouomegne@isen.yncrea.fr::3a30c758-579f-46ee-a080-426a2e92a2e8" providerId="AD" clId="Web-{57A6D9E4-86D5-C70C-BEAB-3EDE948DF4D5}" dt="2019-02-27T11:42:54.749" v="925"/>
          <ac:picMkLst>
            <pc:docMk/>
            <pc:sldMk cId="3479832541" sldId="262"/>
            <ac:picMk id="10" creationId="{95AD7A3D-D044-4D73-811D-6561DA5AED83}"/>
          </ac:picMkLst>
        </pc:picChg>
      </pc:sldChg>
      <pc:sldChg chg="add replId">
        <pc:chgData name="Brice Nicodem SIMEU POUOMEGNE" userId="S::brice_nicodem.simeu_pouomegne@isen.yncrea.fr::3a30c758-579f-46ee-a080-426a2e92a2e8" providerId="AD" clId="Web-{57A6D9E4-86D5-C70C-BEAB-3EDE948DF4D5}" dt="2019-02-27T11:37:14.611" v="906"/>
        <pc:sldMkLst>
          <pc:docMk/>
          <pc:sldMk cId="1937358319" sldId="263"/>
        </pc:sldMkLst>
      </pc:sldChg>
      <pc:sldChg chg="add replId">
        <pc:chgData name="Brice Nicodem SIMEU POUOMEGNE" userId="S::brice_nicodem.simeu_pouomegne@isen.yncrea.fr::3a30c758-579f-46ee-a080-426a2e92a2e8" providerId="AD" clId="Web-{57A6D9E4-86D5-C70C-BEAB-3EDE948DF4D5}" dt="2019-02-27T11:37:14.721" v="907"/>
        <pc:sldMkLst>
          <pc:docMk/>
          <pc:sldMk cId="384847810" sldId="264"/>
        </pc:sldMkLst>
      </pc:sldChg>
      <pc:sldChg chg="modSp add replId">
        <pc:chgData name="Brice Nicodem SIMEU POUOMEGNE" userId="S::brice_nicodem.simeu_pouomegne@isen.yncrea.fr::3a30c758-579f-46ee-a080-426a2e92a2e8" providerId="AD" clId="Web-{57A6D9E4-86D5-C70C-BEAB-3EDE948DF4D5}" dt="2019-02-27T11:53:40.305" v="1066" actId="20577"/>
        <pc:sldMkLst>
          <pc:docMk/>
          <pc:sldMk cId="2145292794" sldId="265"/>
        </pc:sldMkLst>
        <pc:spChg chg="mod">
          <ac:chgData name="Brice Nicodem SIMEU POUOMEGNE" userId="S::brice_nicodem.simeu_pouomegne@isen.yncrea.fr::3a30c758-579f-46ee-a080-426a2e92a2e8" providerId="AD" clId="Web-{57A6D9E4-86D5-C70C-BEAB-3EDE948DF4D5}" dt="2019-02-27T11:50:05.151" v="1023" actId="20577"/>
          <ac:spMkLst>
            <pc:docMk/>
            <pc:sldMk cId="2145292794" sldId="265"/>
            <ac:spMk id="5" creationId="{A8454980-24DF-429B-A780-058329630FE0}"/>
          </ac:spMkLst>
        </pc:spChg>
        <pc:spChg chg="mod">
          <ac:chgData name="Brice Nicodem SIMEU POUOMEGNE" userId="S::brice_nicodem.simeu_pouomegne@isen.yncrea.fr::3a30c758-579f-46ee-a080-426a2e92a2e8" providerId="AD" clId="Web-{57A6D9E4-86D5-C70C-BEAB-3EDE948DF4D5}" dt="2019-02-27T11:53:40.305" v="1066" actId="20577"/>
          <ac:spMkLst>
            <pc:docMk/>
            <pc:sldMk cId="2145292794" sldId="265"/>
            <ac:spMk id="12" creationId="{EABC0E84-28D8-46A8-8216-FD806E28539F}"/>
          </ac:spMkLst>
        </pc:spChg>
      </pc:sldChg>
      <pc:sldChg chg="addSp modSp add replId">
        <pc:chgData name="Brice Nicodem SIMEU POUOMEGNE" userId="S::brice_nicodem.simeu_pouomegne@isen.yncrea.fr::3a30c758-579f-46ee-a080-426a2e92a2e8" providerId="AD" clId="Web-{57A6D9E4-86D5-C70C-BEAB-3EDE948DF4D5}" dt="2019-02-27T11:59:05.302" v="1107" actId="20577"/>
        <pc:sldMkLst>
          <pc:docMk/>
          <pc:sldMk cId="3914158700" sldId="266"/>
        </pc:sldMkLst>
        <pc:spChg chg="add mod">
          <ac:chgData name="Brice Nicodem SIMEU POUOMEGNE" userId="S::brice_nicodem.simeu_pouomegne@isen.yncrea.fr::3a30c758-579f-46ee-a080-426a2e92a2e8" providerId="AD" clId="Web-{57A6D9E4-86D5-C70C-BEAB-3EDE948DF4D5}" dt="2019-02-27T11:54:53.539" v="1081" actId="20577"/>
          <ac:spMkLst>
            <pc:docMk/>
            <pc:sldMk cId="3914158700" sldId="266"/>
            <ac:spMk id="6" creationId="{A5D0C6AD-E8FC-4588-96E2-3BE2A5E75FE3}"/>
          </ac:spMkLst>
        </pc:spChg>
        <pc:spChg chg="mod">
          <ac:chgData name="Brice Nicodem SIMEU POUOMEGNE" userId="S::brice_nicodem.simeu_pouomegne@isen.yncrea.fr::3a30c758-579f-46ee-a080-426a2e92a2e8" providerId="AD" clId="Web-{57A6D9E4-86D5-C70C-BEAB-3EDE948DF4D5}" dt="2019-02-27T11:59:05.302" v="1107" actId="20577"/>
          <ac:spMkLst>
            <pc:docMk/>
            <pc:sldMk cId="3914158700" sldId="266"/>
            <ac:spMk id="12" creationId="{EABC0E84-28D8-46A8-8216-FD806E28539F}"/>
          </ac:spMkLst>
        </pc:spChg>
      </pc:sldChg>
      <pc:sldChg chg="addSp delSp modSp add replId">
        <pc:chgData name="Brice Nicodem SIMEU POUOMEGNE" userId="S::brice_nicodem.simeu_pouomegne@isen.yncrea.fr::3a30c758-579f-46ee-a080-426a2e92a2e8" providerId="AD" clId="Web-{57A6D9E4-86D5-C70C-BEAB-3EDE948DF4D5}" dt="2019-02-27T12:02:09.003" v="1122" actId="14100"/>
        <pc:sldMkLst>
          <pc:docMk/>
          <pc:sldMk cId="120982356" sldId="267"/>
        </pc:sldMkLst>
        <pc:spChg chg="mod">
          <ac:chgData name="Brice Nicodem SIMEU POUOMEGNE" userId="S::brice_nicodem.simeu_pouomegne@isen.yncrea.fr::3a30c758-579f-46ee-a080-426a2e92a2e8" providerId="AD" clId="Web-{57A6D9E4-86D5-C70C-BEAB-3EDE948DF4D5}" dt="2019-02-27T12:01:52.300" v="1119" actId="1076"/>
          <ac:spMkLst>
            <pc:docMk/>
            <pc:sldMk cId="120982356" sldId="267"/>
            <ac:spMk id="5" creationId="{A8454980-24DF-429B-A780-058329630FE0}"/>
          </ac:spMkLst>
        </pc:spChg>
        <pc:spChg chg="mod">
          <ac:chgData name="Brice Nicodem SIMEU POUOMEGNE" userId="S::brice_nicodem.simeu_pouomegne@isen.yncrea.fr::3a30c758-579f-46ee-a080-426a2e92a2e8" providerId="AD" clId="Web-{57A6D9E4-86D5-C70C-BEAB-3EDE948DF4D5}" dt="2019-02-27T12:01:55.144" v="1120" actId="1076"/>
          <ac:spMkLst>
            <pc:docMk/>
            <pc:sldMk cId="120982356" sldId="267"/>
            <ac:spMk id="6" creationId="{A5D0C6AD-E8FC-4588-96E2-3BE2A5E75FE3}"/>
          </ac:spMkLst>
        </pc:spChg>
        <pc:spChg chg="del mod">
          <ac:chgData name="Brice Nicodem SIMEU POUOMEGNE" userId="S::brice_nicodem.simeu_pouomegne@isen.yncrea.fr::3a30c758-579f-46ee-a080-426a2e92a2e8" providerId="AD" clId="Web-{57A6D9E4-86D5-C70C-BEAB-3EDE948DF4D5}" dt="2019-02-27T12:01:26.941" v="1113"/>
          <ac:spMkLst>
            <pc:docMk/>
            <pc:sldMk cId="120982356" sldId="267"/>
            <ac:spMk id="12" creationId="{EABC0E84-28D8-46A8-8216-FD806E28539F}"/>
          </ac:spMkLst>
        </pc:spChg>
        <pc:picChg chg="add mod">
          <ac:chgData name="Brice Nicodem SIMEU POUOMEGNE" userId="S::brice_nicodem.simeu_pouomegne@isen.yncrea.fr::3a30c758-579f-46ee-a080-426a2e92a2e8" providerId="AD" clId="Web-{57A6D9E4-86D5-C70C-BEAB-3EDE948DF4D5}" dt="2019-02-27T12:02:09.003" v="1122" actId="14100"/>
          <ac:picMkLst>
            <pc:docMk/>
            <pc:sldMk cId="120982356" sldId="267"/>
            <ac:picMk id="3" creationId="{86C9E5B2-E58E-4168-8517-3301EE6B336F}"/>
          </ac:picMkLst>
        </pc:picChg>
      </pc:sldChg>
      <pc:sldChg chg="modSp add ord replId">
        <pc:chgData name="Brice Nicodem SIMEU POUOMEGNE" userId="S::brice_nicodem.simeu_pouomegne@isen.yncrea.fr::3a30c758-579f-46ee-a080-426a2e92a2e8" providerId="AD" clId="Web-{57A6D9E4-86D5-C70C-BEAB-3EDE948DF4D5}" dt="2019-02-27T12:09:53.796" v="1216" actId="20577"/>
        <pc:sldMkLst>
          <pc:docMk/>
          <pc:sldMk cId="1891528336" sldId="268"/>
        </pc:sldMkLst>
        <pc:spChg chg="mod">
          <ac:chgData name="Brice Nicodem SIMEU POUOMEGNE" userId="S::brice_nicodem.simeu_pouomegne@isen.yncrea.fr::3a30c758-579f-46ee-a080-426a2e92a2e8" providerId="AD" clId="Web-{57A6D9E4-86D5-C70C-BEAB-3EDE948DF4D5}" dt="2019-02-27T12:05:45.392" v="1187" actId="1076"/>
          <ac:spMkLst>
            <pc:docMk/>
            <pc:sldMk cId="1891528336" sldId="268"/>
            <ac:spMk id="6" creationId="{A5D0C6AD-E8FC-4588-96E2-3BE2A5E75FE3}"/>
          </ac:spMkLst>
        </pc:spChg>
        <pc:spChg chg="mod">
          <ac:chgData name="Brice Nicodem SIMEU POUOMEGNE" userId="S::brice_nicodem.simeu_pouomegne@isen.yncrea.fr::3a30c758-579f-46ee-a080-426a2e92a2e8" providerId="AD" clId="Web-{57A6D9E4-86D5-C70C-BEAB-3EDE948DF4D5}" dt="2019-02-27T12:09:53.796" v="1216" actId="20577"/>
          <ac:spMkLst>
            <pc:docMk/>
            <pc:sldMk cId="1891528336" sldId="268"/>
            <ac:spMk id="12" creationId="{EABC0E84-28D8-46A8-8216-FD806E28539F}"/>
          </ac:spMkLst>
        </pc:spChg>
      </pc:sldChg>
      <pc:sldChg chg="addSp modSp add replId">
        <pc:chgData name="Brice Nicodem SIMEU POUOMEGNE" userId="S::brice_nicodem.simeu_pouomegne@isen.yncrea.fr::3a30c758-579f-46ee-a080-426a2e92a2e8" providerId="AD" clId="Web-{57A6D9E4-86D5-C70C-BEAB-3EDE948DF4D5}" dt="2019-02-27T12:20:39.539" v="1267" actId="14100"/>
        <pc:sldMkLst>
          <pc:docMk/>
          <pc:sldMk cId="1424316407" sldId="269"/>
        </pc:sldMkLst>
        <pc:spChg chg="mod">
          <ac:chgData name="Brice Nicodem SIMEU POUOMEGNE" userId="S::brice_nicodem.simeu_pouomegne@isen.yncrea.fr::3a30c758-579f-46ee-a080-426a2e92a2e8" providerId="AD" clId="Web-{57A6D9E4-86D5-C70C-BEAB-3EDE948DF4D5}" dt="2019-02-27T12:06:23.829" v="1192" actId="14100"/>
          <ac:spMkLst>
            <pc:docMk/>
            <pc:sldMk cId="1424316407" sldId="269"/>
            <ac:spMk id="6" creationId="{A5D0C6AD-E8FC-4588-96E2-3BE2A5E75FE3}"/>
          </ac:spMkLst>
        </pc:spChg>
        <pc:spChg chg="mod">
          <ac:chgData name="Brice Nicodem SIMEU POUOMEGNE" userId="S::brice_nicodem.simeu_pouomegne@isen.yncrea.fr::3a30c758-579f-46ee-a080-426a2e92a2e8" providerId="AD" clId="Web-{57A6D9E4-86D5-C70C-BEAB-3EDE948DF4D5}" dt="2019-02-27T12:20:11.868" v="1259" actId="20577"/>
          <ac:spMkLst>
            <pc:docMk/>
            <pc:sldMk cId="1424316407" sldId="269"/>
            <ac:spMk id="12" creationId="{EABC0E84-28D8-46A8-8216-FD806E28539F}"/>
          </ac:spMkLst>
        </pc:spChg>
        <pc:picChg chg="add mod">
          <ac:chgData name="Brice Nicodem SIMEU POUOMEGNE" userId="S::brice_nicodem.simeu_pouomegne@isen.yncrea.fr::3a30c758-579f-46ee-a080-426a2e92a2e8" providerId="AD" clId="Web-{57A6D9E4-86D5-C70C-BEAB-3EDE948DF4D5}" dt="2019-02-27T12:20:39.539" v="1267" actId="14100"/>
          <ac:picMkLst>
            <pc:docMk/>
            <pc:sldMk cId="1424316407" sldId="269"/>
            <ac:picMk id="3" creationId="{EEDEC8A2-E3CD-43BD-B277-DB93B362E3ED}"/>
          </ac:picMkLst>
        </pc:picChg>
      </pc:sldChg>
    </pc:docChg>
  </pc:docChgLst>
  <pc:docChgLst>
    <pc:chgData name="Brice Nicodem SIMEU POUOMEGNE" userId="S::brice_nicodem.simeu_pouomegne@isen.yncrea.fr::3a30c758-579f-46ee-a080-426a2e92a2e8" providerId="AD" clId="Web-{CEDA0794-6D32-3107-4D4C-558C9AD998E2}"/>
    <pc:docChg chg="modSld">
      <pc:chgData name="Brice Nicodem SIMEU POUOMEGNE" userId="S::brice_nicodem.simeu_pouomegne@isen.yncrea.fr::3a30c758-579f-46ee-a080-426a2e92a2e8" providerId="AD" clId="Web-{CEDA0794-6D32-3107-4D4C-558C9AD998E2}" dt="2019-02-27T19:07:14.585" v="12" actId="14100"/>
      <pc:docMkLst>
        <pc:docMk/>
      </pc:docMkLst>
      <pc:sldChg chg="modSp">
        <pc:chgData name="Brice Nicodem SIMEU POUOMEGNE" userId="S::brice_nicodem.simeu_pouomegne@isen.yncrea.fr::3a30c758-579f-46ee-a080-426a2e92a2e8" providerId="AD" clId="Web-{CEDA0794-6D32-3107-4D4C-558C9AD998E2}" dt="2019-02-27T18:59:58.121" v="1" actId="1076"/>
        <pc:sldMkLst>
          <pc:docMk/>
          <pc:sldMk cId="521040635" sldId="256"/>
        </pc:sldMkLst>
        <pc:spChg chg="mod">
          <ac:chgData name="Brice Nicodem SIMEU POUOMEGNE" userId="S::brice_nicodem.simeu_pouomegne@isen.yncrea.fr::3a30c758-579f-46ee-a080-426a2e92a2e8" providerId="AD" clId="Web-{CEDA0794-6D32-3107-4D4C-558C9AD998E2}" dt="2019-02-27T18:59:58.121" v="1" actId="1076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Brice Nicodem SIMEU POUOMEGNE" userId="S::brice_nicodem.simeu_pouomegne@isen.yncrea.fr::3a30c758-579f-46ee-a080-426a2e92a2e8" providerId="AD" clId="Web-{CEDA0794-6D32-3107-4D4C-558C9AD998E2}" dt="2019-02-27T18:59:52.059" v="0" actId="1076"/>
          <ac:spMkLst>
            <pc:docMk/>
            <pc:sldMk cId="521040635" sldId="256"/>
            <ac:spMk id="3" creationId="{00000000-0000-0000-0000-000000000000}"/>
          </ac:spMkLst>
        </pc:spChg>
      </pc:sldChg>
      <pc:sldChg chg="addSp modSp">
        <pc:chgData name="Brice Nicodem SIMEU POUOMEGNE" userId="S::brice_nicodem.simeu_pouomegne@isen.yncrea.fr::3a30c758-579f-46ee-a080-426a2e92a2e8" providerId="AD" clId="Web-{CEDA0794-6D32-3107-4D4C-558C9AD998E2}" dt="2019-02-27T19:07:14.585" v="12" actId="14100"/>
        <pc:sldMkLst>
          <pc:docMk/>
          <pc:sldMk cId="1463068219" sldId="273"/>
        </pc:sldMkLst>
        <pc:spChg chg="mod">
          <ac:chgData name="Brice Nicodem SIMEU POUOMEGNE" userId="S::brice_nicodem.simeu_pouomegne@isen.yncrea.fr::3a30c758-579f-46ee-a080-426a2e92a2e8" providerId="AD" clId="Web-{CEDA0794-6D32-3107-4D4C-558C9AD998E2}" dt="2019-02-27T19:07:05.726" v="9" actId="1076"/>
          <ac:spMkLst>
            <pc:docMk/>
            <pc:sldMk cId="1463068219" sldId="273"/>
            <ac:spMk id="12" creationId="{EABC0E84-28D8-46A8-8216-FD806E28539F}"/>
          </ac:spMkLst>
        </pc:spChg>
        <pc:picChg chg="add mod">
          <ac:chgData name="Brice Nicodem SIMEU POUOMEGNE" userId="S::brice_nicodem.simeu_pouomegne@isen.yncrea.fr::3a30c758-579f-46ee-a080-426a2e92a2e8" providerId="AD" clId="Web-{CEDA0794-6D32-3107-4D4C-558C9AD998E2}" dt="2019-02-27T19:07:14.585" v="12" actId="14100"/>
          <ac:picMkLst>
            <pc:docMk/>
            <pc:sldMk cId="1463068219" sldId="273"/>
            <ac:picMk id="3" creationId="{1CAA4F69-B9A5-45D6-AF94-4FFFE5ECFC78}"/>
          </ac:picMkLst>
        </pc:picChg>
      </pc:sldChg>
    </pc:docChg>
  </pc:docChgLst>
  <pc:docChgLst>
    <pc:chgData name="Brice Nicodem SIMEU POUOMEGNE" userId="S::brice_nicodem.simeu_pouomegne@isen.yncrea.fr::3a30c758-579f-46ee-a080-426a2e92a2e8" providerId="AD" clId="Web-{E482CCD1-E568-D2F1-F583-3A33AD3352B2}"/>
    <pc:docChg chg="addSld modSld sldOrd">
      <pc:chgData name="Brice Nicodem SIMEU POUOMEGNE" userId="S::brice_nicodem.simeu_pouomegne@isen.yncrea.fr::3a30c758-579f-46ee-a080-426a2e92a2e8" providerId="AD" clId="Web-{E482CCD1-E568-D2F1-F583-3A33AD3352B2}" dt="2019-02-28T00:16:22.548" v="665" actId="20577"/>
      <pc:docMkLst>
        <pc:docMk/>
      </pc:docMkLst>
      <pc:sldChg chg="addSp delSp modSp">
        <pc:chgData name="Brice Nicodem SIMEU POUOMEGNE" userId="S::brice_nicodem.simeu_pouomegne@isen.yncrea.fr::3a30c758-579f-46ee-a080-426a2e92a2e8" providerId="AD" clId="Web-{E482CCD1-E568-D2F1-F583-3A33AD3352B2}" dt="2019-02-27T22:52:28.744" v="14" actId="14100"/>
        <pc:sldMkLst>
          <pc:docMk/>
          <pc:sldMk cId="2395561281" sldId="275"/>
        </pc:sldMkLst>
        <pc:picChg chg="add del mod">
          <ac:chgData name="Brice Nicodem SIMEU POUOMEGNE" userId="S::brice_nicodem.simeu_pouomegne@isen.yncrea.fr::3a30c758-579f-46ee-a080-426a2e92a2e8" providerId="AD" clId="Web-{E482CCD1-E568-D2F1-F583-3A33AD3352B2}" dt="2019-02-27T22:52:04.963" v="7"/>
          <ac:picMkLst>
            <pc:docMk/>
            <pc:sldMk cId="2395561281" sldId="275"/>
            <ac:picMk id="3" creationId="{1B5968FD-DE9F-445A-9901-0A74AF380419}"/>
          </ac:picMkLst>
        </pc:picChg>
        <pc:picChg chg="del">
          <ac:chgData name="Brice Nicodem SIMEU POUOMEGNE" userId="S::brice_nicodem.simeu_pouomegne@isen.yncrea.fr::3a30c758-579f-46ee-a080-426a2e92a2e8" providerId="AD" clId="Web-{E482CCD1-E568-D2F1-F583-3A33AD3352B2}" dt="2019-02-27T22:46:16.060" v="0"/>
          <ac:picMkLst>
            <pc:docMk/>
            <pc:sldMk cId="2395561281" sldId="275"/>
            <ac:picMk id="7" creationId="{014587FE-C835-4136-A676-49F86861E8F3}"/>
          </ac:picMkLst>
        </pc:picChg>
        <pc:picChg chg="add mod">
          <ac:chgData name="Brice Nicodem SIMEU POUOMEGNE" userId="S::brice_nicodem.simeu_pouomegne@isen.yncrea.fr::3a30c758-579f-46ee-a080-426a2e92a2e8" providerId="AD" clId="Web-{E482CCD1-E568-D2F1-F583-3A33AD3352B2}" dt="2019-02-27T22:52:28.744" v="14" actId="14100"/>
          <ac:picMkLst>
            <pc:docMk/>
            <pc:sldMk cId="2395561281" sldId="275"/>
            <ac:picMk id="8" creationId="{C0197DE9-92AC-4D21-B22B-FF21ABADB3CA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E482CCD1-E568-D2F1-F583-3A33AD3352B2}" dt="2019-02-27T23:01:22.817" v="59" actId="1076"/>
        <pc:sldMkLst>
          <pc:docMk/>
          <pc:sldMk cId="1507949611" sldId="276"/>
        </pc:sldMkLst>
        <pc:spChg chg="add mod">
          <ac:chgData name="Brice Nicodem SIMEU POUOMEGNE" userId="S::brice_nicodem.simeu_pouomegne@isen.yncrea.fr::3a30c758-579f-46ee-a080-426a2e92a2e8" providerId="AD" clId="Web-{E482CCD1-E568-D2F1-F583-3A33AD3352B2}" dt="2019-02-27T22:58:02.163" v="50" actId="1076"/>
          <ac:spMkLst>
            <pc:docMk/>
            <pc:sldMk cId="1507949611" sldId="276"/>
            <ac:spMk id="3" creationId="{F0E54A4E-157B-4819-B865-E8CB558F689F}"/>
          </ac:spMkLst>
        </pc:spChg>
        <pc:spChg chg="mod">
          <ac:chgData name="Brice Nicodem SIMEU POUOMEGNE" userId="S::brice_nicodem.simeu_pouomegne@isen.yncrea.fr::3a30c758-579f-46ee-a080-426a2e92a2e8" providerId="AD" clId="Web-{E482CCD1-E568-D2F1-F583-3A33AD3352B2}" dt="2019-02-27T22:54:26.649" v="21" actId="20577"/>
          <ac:spMkLst>
            <pc:docMk/>
            <pc:sldMk cId="1507949611" sldId="276"/>
            <ac:spMk id="5" creationId="{CA1B3A9B-C510-4777-B7BA-2D4B2D1336CF}"/>
          </ac:spMkLst>
        </pc:spChg>
        <pc:picChg chg="add mod">
          <ac:chgData name="Brice Nicodem SIMEU POUOMEGNE" userId="S::brice_nicodem.simeu_pouomegne@isen.yncrea.fr::3a30c758-579f-46ee-a080-426a2e92a2e8" providerId="AD" clId="Web-{E482CCD1-E568-D2F1-F583-3A33AD3352B2}" dt="2019-02-27T23:01:22.817" v="59" actId="1076"/>
          <ac:picMkLst>
            <pc:docMk/>
            <pc:sldMk cId="1507949611" sldId="276"/>
            <ac:picMk id="6" creationId="{ED3406AA-C01C-4638-A1D4-7C50CD973E3D}"/>
          </ac:picMkLst>
        </pc:picChg>
        <pc:picChg chg="del">
          <ac:chgData name="Brice Nicodem SIMEU POUOMEGNE" userId="S::brice_nicodem.simeu_pouomegne@isen.yncrea.fr::3a30c758-579f-46ee-a080-426a2e92a2e8" providerId="AD" clId="Web-{E482CCD1-E568-D2F1-F583-3A33AD3352B2}" dt="2019-02-27T22:56:31.491" v="24"/>
          <ac:picMkLst>
            <pc:docMk/>
            <pc:sldMk cId="1507949611" sldId="276"/>
            <ac:picMk id="8" creationId="{C0197DE9-92AC-4D21-B22B-FF21ABADB3CA}"/>
          </ac:picMkLst>
        </pc:picChg>
      </pc:sldChg>
      <pc:sldChg chg="delSp modSp add replId">
        <pc:chgData name="Brice Nicodem SIMEU POUOMEGNE" userId="S::brice_nicodem.simeu_pouomegne@isen.yncrea.fr::3a30c758-579f-46ee-a080-426a2e92a2e8" providerId="AD" clId="Web-{E482CCD1-E568-D2F1-F583-3A33AD3352B2}" dt="2019-02-27T23:11:07.655" v="79" actId="1076"/>
        <pc:sldMkLst>
          <pc:docMk/>
          <pc:sldMk cId="3403116196" sldId="277"/>
        </pc:sldMkLst>
        <pc:spChg chg="mod">
          <ac:chgData name="Brice Nicodem SIMEU POUOMEGNE" userId="S::brice_nicodem.simeu_pouomegne@isen.yncrea.fr::3a30c758-579f-46ee-a080-426a2e92a2e8" providerId="AD" clId="Web-{E482CCD1-E568-D2F1-F583-3A33AD3352B2}" dt="2019-02-27T23:09:42.765" v="68" actId="20577"/>
          <ac:spMkLst>
            <pc:docMk/>
            <pc:sldMk cId="3403116196" sldId="277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E482CCD1-E568-D2F1-F583-3A33AD3352B2}" dt="2019-02-27T23:11:07.655" v="79" actId="1076"/>
          <ac:spMkLst>
            <pc:docMk/>
            <pc:sldMk cId="3403116196" sldId="277"/>
            <ac:spMk id="3" creationId="{F0E54A4E-157B-4819-B865-E8CB558F689F}"/>
          </ac:spMkLst>
        </pc:spChg>
        <pc:spChg chg="del">
          <ac:chgData name="Brice Nicodem SIMEU POUOMEGNE" userId="S::brice_nicodem.simeu_pouomegne@isen.yncrea.fr::3a30c758-579f-46ee-a080-426a2e92a2e8" providerId="AD" clId="Web-{E482CCD1-E568-D2F1-F583-3A33AD3352B2}" dt="2019-02-27T23:09:48.484" v="71"/>
          <ac:spMkLst>
            <pc:docMk/>
            <pc:sldMk cId="3403116196" sldId="277"/>
            <ac:spMk id="5" creationId="{CA1B3A9B-C510-4777-B7BA-2D4B2D1336CF}"/>
          </ac:spMkLst>
        </pc:spChg>
        <pc:picChg chg="del">
          <ac:chgData name="Brice Nicodem SIMEU POUOMEGNE" userId="S::brice_nicodem.simeu_pouomegne@isen.yncrea.fr::3a30c758-579f-46ee-a080-426a2e92a2e8" providerId="AD" clId="Web-{E482CCD1-E568-D2F1-F583-3A33AD3352B2}" dt="2019-02-27T23:02:22.301" v="61"/>
          <ac:picMkLst>
            <pc:docMk/>
            <pc:sldMk cId="3403116196" sldId="277"/>
            <ac:picMk id="6" creationId="{ED3406AA-C01C-4638-A1D4-7C50CD973E3D}"/>
          </ac:picMkLst>
        </pc:picChg>
      </pc:sldChg>
      <pc:sldChg chg="addSp modSp add replId">
        <pc:chgData name="Brice Nicodem SIMEU POUOMEGNE" userId="S::brice_nicodem.simeu_pouomegne@isen.yncrea.fr::3a30c758-579f-46ee-a080-426a2e92a2e8" providerId="AD" clId="Web-{E482CCD1-E568-D2F1-F583-3A33AD3352B2}" dt="2019-02-28T00:11:04.395" v="547" actId="20577"/>
        <pc:sldMkLst>
          <pc:docMk/>
          <pc:sldMk cId="3586512205" sldId="278"/>
        </pc:sldMkLst>
        <pc:spChg chg="mod">
          <ac:chgData name="Brice Nicodem SIMEU POUOMEGNE" userId="S::brice_nicodem.simeu_pouomegne@isen.yncrea.fr::3a30c758-579f-46ee-a080-426a2e92a2e8" providerId="AD" clId="Web-{E482CCD1-E568-D2F1-F583-3A33AD3352B2}" dt="2019-02-28T00:11:04.395" v="547" actId="20577"/>
          <ac:spMkLst>
            <pc:docMk/>
            <pc:sldMk cId="3586512205" sldId="278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E482CCD1-E568-D2F1-F583-3A33AD3352B2}" dt="2019-02-27T23:15:17.637" v="128" actId="1076"/>
          <ac:spMkLst>
            <pc:docMk/>
            <pc:sldMk cId="3586512205" sldId="278"/>
            <ac:spMk id="3" creationId="{F0E54A4E-157B-4819-B865-E8CB558F689F}"/>
          </ac:spMkLst>
        </pc:spChg>
        <pc:spChg chg="add mod">
          <ac:chgData name="Brice Nicodem SIMEU POUOMEGNE" userId="S::brice_nicodem.simeu_pouomegne@isen.yncrea.fr::3a30c758-579f-46ee-a080-426a2e92a2e8" providerId="AD" clId="Web-{E482CCD1-E568-D2F1-F583-3A33AD3352B2}" dt="2019-02-27T23:18:23.433" v="156" actId="14100"/>
          <ac:spMkLst>
            <pc:docMk/>
            <pc:sldMk cId="3586512205" sldId="278"/>
            <ac:spMk id="7" creationId="{968DC045-4AA4-4281-BC9E-2099C5481BF1}"/>
          </ac:spMkLst>
        </pc:spChg>
        <pc:picChg chg="add mod">
          <ac:chgData name="Brice Nicodem SIMEU POUOMEGNE" userId="S::brice_nicodem.simeu_pouomegne@isen.yncrea.fr::3a30c758-579f-46ee-a080-426a2e92a2e8" providerId="AD" clId="Web-{E482CCD1-E568-D2F1-F583-3A33AD3352B2}" dt="2019-02-27T23:17:11.199" v="135" actId="14100"/>
          <ac:picMkLst>
            <pc:docMk/>
            <pc:sldMk cId="3586512205" sldId="278"/>
            <ac:picMk id="5" creationId="{28BE3112-5DE1-4B33-BA07-A453DB565461}"/>
          </ac:picMkLst>
        </pc:picChg>
        <pc:picChg chg="add mod">
          <ac:chgData name="Brice Nicodem SIMEU POUOMEGNE" userId="S::brice_nicodem.simeu_pouomegne@isen.yncrea.fr::3a30c758-579f-46ee-a080-426a2e92a2e8" providerId="AD" clId="Web-{E482CCD1-E568-D2F1-F583-3A33AD3352B2}" dt="2019-02-27T23:20:45.025" v="162" actId="14100"/>
          <ac:picMkLst>
            <pc:docMk/>
            <pc:sldMk cId="3586512205" sldId="278"/>
            <ac:picMk id="8" creationId="{400CF628-825F-48F9-AF25-28981F66FC7D}"/>
          </ac:picMkLst>
        </pc:picChg>
      </pc:sldChg>
      <pc:sldChg chg="addSp modSp add ord replId">
        <pc:chgData name="Brice Nicodem SIMEU POUOMEGNE" userId="S::brice_nicodem.simeu_pouomegne@isen.yncrea.fr::3a30c758-579f-46ee-a080-426a2e92a2e8" providerId="AD" clId="Web-{E482CCD1-E568-D2F1-F583-3A33AD3352B2}" dt="2019-02-28T00:11:32.019" v="552" actId="20577"/>
        <pc:sldMkLst>
          <pc:docMk/>
          <pc:sldMk cId="2303869135" sldId="279"/>
        </pc:sldMkLst>
        <pc:spChg chg="mod">
          <ac:chgData name="Brice Nicodem SIMEU POUOMEGNE" userId="S::brice_nicodem.simeu_pouomegne@isen.yncrea.fr::3a30c758-579f-46ee-a080-426a2e92a2e8" providerId="AD" clId="Web-{E482CCD1-E568-D2F1-F583-3A33AD3352B2}" dt="2019-02-28T00:11:32.019" v="552" actId="20577"/>
          <ac:spMkLst>
            <pc:docMk/>
            <pc:sldMk cId="2303869135" sldId="279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E482CCD1-E568-D2F1-F583-3A33AD3352B2}" dt="2019-02-27T23:32:43.631" v="267" actId="20577"/>
          <ac:spMkLst>
            <pc:docMk/>
            <pc:sldMk cId="2303869135" sldId="279"/>
            <ac:spMk id="3" creationId="{F0E54A4E-157B-4819-B865-E8CB558F689F}"/>
          </ac:spMkLst>
        </pc:spChg>
        <pc:picChg chg="add mod">
          <ac:chgData name="Brice Nicodem SIMEU POUOMEGNE" userId="S::brice_nicodem.simeu_pouomegne@isen.yncrea.fr::3a30c758-579f-46ee-a080-426a2e92a2e8" providerId="AD" clId="Web-{E482CCD1-E568-D2F1-F583-3A33AD3352B2}" dt="2019-02-27T23:32:46.287" v="269" actId="1076"/>
          <ac:picMkLst>
            <pc:docMk/>
            <pc:sldMk cId="2303869135" sldId="279"/>
            <ac:picMk id="5" creationId="{D965FB05-A9BD-4B97-9C03-B88D244DE1C1}"/>
          </ac:picMkLst>
        </pc:picChg>
      </pc:sldChg>
      <pc:sldChg chg="modSp add ord replId">
        <pc:chgData name="Brice Nicodem SIMEU POUOMEGNE" userId="S::brice_nicodem.simeu_pouomegne@isen.yncrea.fr::3a30c758-579f-46ee-a080-426a2e92a2e8" providerId="AD" clId="Web-{E482CCD1-E568-D2F1-F583-3A33AD3352B2}" dt="2019-02-28T00:11:38.535" v="556" actId="20577"/>
        <pc:sldMkLst>
          <pc:docMk/>
          <pc:sldMk cId="1182976930" sldId="280"/>
        </pc:sldMkLst>
        <pc:spChg chg="mod">
          <ac:chgData name="Brice Nicodem SIMEU POUOMEGNE" userId="S::brice_nicodem.simeu_pouomegne@isen.yncrea.fr::3a30c758-579f-46ee-a080-426a2e92a2e8" providerId="AD" clId="Web-{E482CCD1-E568-D2F1-F583-3A33AD3352B2}" dt="2019-02-28T00:11:38.535" v="556" actId="20577"/>
          <ac:spMkLst>
            <pc:docMk/>
            <pc:sldMk cId="1182976930" sldId="280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E482CCD1-E568-D2F1-F583-3A33AD3352B2}" dt="2019-02-27T23:39:44.049" v="320" actId="20577"/>
          <ac:spMkLst>
            <pc:docMk/>
            <pc:sldMk cId="1182976930" sldId="280"/>
            <ac:spMk id="3" creationId="{F0E54A4E-157B-4819-B865-E8CB558F689F}"/>
          </ac:spMkLst>
        </pc:spChg>
      </pc:sldChg>
      <pc:sldChg chg="addSp delSp modSp add ord replId">
        <pc:chgData name="Brice Nicodem SIMEU POUOMEGNE" userId="S::brice_nicodem.simeu_pouomegne@isen.yncrea.fr::3a30c758-579f-46ee-a080-426a2e92a2e8" providerId="AD" clId="Web-{E482CCD1-E568-D2F1-F583-3A33AD3352B2}" dt="2019-02-28T00:11:44.082" v="559" actId="20577"/>
        <pc:sldMkLst>
          <pc:docMk/>
          <pc:sldMk cId="1553284573" sldId="281"/>
        </pc:sldMkLst>
        <pc:spChg chg="mod">
          <ac:chgData name="Brice Nicodem SIMEU POUOMEGNE" userId="S::brice_nicodem.simeu_pouomegne@isen.yncrea.fr::3a30c758-579f-46ee-a080-426a2e92a2e8" providerId="AD" clId="Web-{E482CCD1-E568-D2F1-F583-3A33AD3352B2}" dt="2019-02-28T00:11:44.082" v="559" actId="20577"/>
          <ac:spMkLst>
            <pc:docMk/>
            <pc:sldMk cId="1553284573" sldId="281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E482CCD1-E568-D2F1-F583-3A33AD3352B2}" dt="2019-02-27T23:50:51.078" v="358" actId="1076"/>
          <ac:spMkLst>
            <pc:docMk/>
            <pc:sldMk cId="1553284573" sldId="281"/>
            <ac:spMk id="3" creationId="{F0E54A4E-157B-4819-B865-E8CB558F689F}"/>
          </ac:spMkLst>
        </pc:spChg>
        <pc:picChg chg="add del mod">
          <ac:chgData name="Brice Nicodem SIMEU POUOMEGNE" userId="S::brice_nicodem.simeu_pouomegne@isen.yncrea.fr::3a30c758-579f-46ee-a080-426a2e92a2e8" providerId="AD" clId="Web-{E482CCD1-E568-D2F1-F583-3A33AD3352B2}" dt="2019-02-27T23:50:47.328" v="357"/>
          <ac:picMkLst>
            <pc:docMk/>
            <pc:sldMk cId="1553284573" sldId="281"/>
            <ac:picMk id="5" creationId="{165C4980-7C0B-4644-829F-20C9F25700F6}"/>
          </ac:picMkLst>
        </pc:picChg>
      </pc:sldChg>
      <pc:sldChg chg="delSp modSp add replId">
        <pc:chgData name="Brice Nicodem SIMEU POUOMEGNE" userId="S::brice_nicodem.simeu_pouomegne@isen.yncrea.fr::3a30c758-579f-46ee-a080-426a2e92a2e8" providerId="AD" clId="Web-{E482CCD1-E568-D2F1-F583-3A33AD3352B2}" dt="2019-02-28T00:12:20.034" v="569" actId="20577"/>
        <pc:sldMkLst>
          <pc:docMk/>
          <pc:sldMk cId="2468292223" sldId="282"/>
        </pc:sldMkLst>
        <pc:spChg chg="mod">
          <ac:chgData name="Brice Nicodem SIMEU POUOMEGNE" userId="S::brice_nicodem.simeu_pouomegne@isen.yncrea.fr::3a30c758-579f-46ee-a080-426a2e92a2e8" providerId="AD" clId="Web-{E482CCD1-E568-D2F1-F583-3A33AD3352B2}" dt="2019-02-28T00:12:20.034" v="569" actId="20577"/>
          <ac:spMkLst>
            <pc:docMk/>
            <pc:sldMk cId="2468292223" sldId="282"/>
            <ac:spMk id="2" creationId="{94A23C73-A536-4633-90B8-B688EAEB2AE6}"/>
          </ac:spMkLst>
        </pc:spChg>
        <pc:spChg chg="del mod">
          <ac:chgData name="Brice Nicodem SIMEU POUOMEGNE" userId="S::brice_nicodem.simeu_pouomegne@isen.yncrea.fr::3a30c758-579f-46ee-a080-426a2e92a2e8" providerId="AD" clId="Web-{E482CCD1-E568-D2F1-F583-3A33AD3352B2}" dt="2019-02-27T23:51:05.156" v="363"/>
          <ac:spMkLst>
            <pc:docMk/>
            <pc:sldMk cId="2468292223" sldId="282"/>
            <ac:spMk id="3" creationId="{F0E54A4E-157B-4819-B865-E8CB558F689F}"/>
          </ac:spMkLst>
        </pc:spChg>
        <pc:picChg chg="mod">
          <ac:chgData name="Brice Nicodem SIMEU POUOMEGNE" userId="S::brice_nicodem.simeu_pouomegne@isen.yncrea.fr::3a30c758-579f-46ee-a080-426a2e92a2e8" providerId="AD" clId="Web-{E482CCD1-E568-D2F1-F583-3A33AD3352B2}" dt="2019-02-27T23:51:33.249" v="375" actId="14100"/>
          <ac:picMkLst>
            <pc:docMk/>
            <pc:sldMk cId="2468292223" sldId="282"/>
            <ac:picMk id="5" creationId="{165C4980-7C0B-4644-829F-20C9F25700F6}"/>
          </ac:picMkLst>
        </pc:picChg>
      </pc:sldChg>
      <pc:sldChg chg="modSp add ord replId">
        <pc:chgData name="Brice Nicodem SIMEU POUOMEGNE" userId="S::brice_nicodem.simeu_pouomegne@isen.yncrea.fr::3a30c758-579f-46ee-a080-426a2e92a2e8" providerId="AD" clId="Web-{E482CCD1-E568-D2F1-F583-3A33AD3352B2}" dt="2019-02-28T00:12:32.394" v="574" actId="20577"/>
        <pc:sldMkLst>
          <pc:docMk/>
          <pc:sldMk cId="3777420201" sldId="283"/>
        </pc:sldMkLst>
        <pc:spChg chg="mod">
          <ac:chgData name="Brice Nicodem SIMEU POUOMEGNE" userId="S::brice_nicodem.simeu_pouomegne@isen.yncrea.fr::3a30c758-579f-46ee-a080-426a2e92a2e8" providerId="AD" clId="Web-{E482CCD1-E568-D2F1-F583-3A33AD3352B2}" dt="2019-02-28T00:12:32.394" v="574" actId="20577"/>
          <ac:spMkLst>
            <pc:docMk/>
            <pc:sldMk cId="3777420201" sldId="283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E482CCD1-E568-D2F1-F583-3A33AD3352B2}" dt="2019-02-28T00:00:43.932" v="507" actId="1076"/>
          <ac:spMkLst>
            <pc:docMk/>
            <pc:sldMk cId="3777420201" sldId="283"/>
            <ac:spMk id="3" creationId="{F0E54A4E-157B-4819-B865-E8CB558F689F}"/>
          </ac:spMkLst>
        </pc:spChg>
      </pc:sldChg>
      <pc:sldChg chg="addSp modSp add ord replId">
        <pc:chgData name="Brice Nicodem SIMEU POUOMEGNE" userId="S::brice_nicodem.simeu_pouomegne@isen.yncrea.fr::3a30c758-579f-46ee-a080-426a2e92a2e8" providerId="AD" clId="Web-{E482CCD1-E568-D2F1-F583-3A33AD3352B2}" dt="2019-02-28T00:16:22.548" v="664" actId="20577"/>
        <pc:sldMkLst>
          <pc:docMk/>
          <pc:sldMk cId="2852118620" sldId="284"/>
        </pc:sldMkLst>
        <pc:spChg chg="mod">
          <ac:chgData name="Brice Nicodem SIMEU POUOMEGNE" userId="S::brice_nicodem.simeu_pouomegne@isen.yncrea.fr::3a30c758-579f-46ee-a080-426a2e92a2e8" providerId="AD" clId="Web-{E482CCD1-E568-D2F1-F583-3A33AD3352B2}" dt="2019-02-28T00:12:38.659" v="576" actId="20577"/>
          <ac:spMkLst>
            <pc:docMk/>
            <pc:sldMk cId="2852118620" sldId="284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E482CCD1-E568-D2F1-F583-3A33AD3352B2}" dt="2019-02-28T00:16:22.548" v="664" actId="20577"/>
          <ac:spMkLst>
            <pc:docMk/>
            <pc:sldMk cId="2852118620" sldId="284"/>
            <ac:spMk id="3" creationId="{F0E54A4E-157B-4819-B865-E8CB558F689F}"/>
          </ac:spMkLst>
        </pc:spChg>
        <pc:picChg chg="add mod">
          <ac:chgData name="Brice Nicodem SIMEU POUOMEGNE" userId="S::brice_nicodem.simeu_pouomegne@isen.yncrea.fr::3a30c758-579f-46ee-a080-426a2e92a2e8" providerId="AD" clId="Web-{E482CCD1-E568-D2F1-F583-3A33AD3352B2}" dt="2019-02-28T00:16:01.767" v="655" actId="1076"/>
          <ac:picMkLst>
            <pc:docMk/>
            <pc:sldMk cId="2852118620" sldId="284"/>
            <ac:picMk id="5" creationId="{A5ED38E6-AC0E-4572-8B32-9DAF1041A25A}"/>
          </ac:picMkLst>
        </pc:picChg>
        <pc:picChg chg="add mod">
          <ac:chgData name="Brice Nicodem SIMEU POUOMEGNE" userId="S::brice_nicodem.simeu_pouomegne@isen.yncrea.fr::3a30c758-579f-46ee-a080-426a2e92a2e8" providerId="AD" clId="Web-{E482CCD1-E568-D2F1-F583-3A33AD3352B2}" dt="2019-02-28T00:15:55.517" v="654" actId="1076"/>
          <ac:picMkLst>
            <pc:docMk/>
            <pc:sldMk cId="2852118620" sldId="284"/>
            <ac:picMk id="7" creationId="{E7A88B57-C520-41C7-846B-E76680FAB6DB}"/>
          </ac:picMkLst>
        </pc:picChg>
      </pc:sldChg>
    </pc:docChg>
  </pc:docChgLst>
  <pc:docChgLst>
    <pc:chgData name="Brice Nicodem SIMEU POUOMEGNE" userId="S::brice_nicodem.simeu_pouomegne@isen.yncrea.fr::3a30c758-579f-46ee-a080-426a2e92a2e8" providerId="AD" clId="Web-{45ACA06D-39B5-FB29-BB4F-700A80C69952}"/>
    <pc:docChg chg="addSld modSld sldOrd">
      <pc:chgData name="Brice Nicodem SIMEU POUOMEGNE" userId="S::brice_nicodem.simeu_pouomegne@isen.yncrea.fr::3a30c758-579f-46ee-a080-426a2e92a2e8" providerId="AD" clId="Web-{45ACA06D-39B5-FB29-BB4F-700A80C69952}" dt="2019-03-03T15:14:57.790" v="875" actId="20577"/>
      <pc:docMkLst>
        <pc:docMk/>
      </pc:docMkLst>
      <pc:sldChg chg="modSp">
        <pc:chgData name="Brice Nicodem SIMEU POUOMEGNE" userId="S::brice_nicodem.simeu_pouomegne@isen.yncrea.fr::3a30c758-579f-46ee-a080-426a2e92a2e8" providerId="AD" clId="Web-{45ACA06D-39B5-FB29-BB4F-700A80C69952}" dt="2019-03-03T12:18:53.802" v="43" actId="20577"/>
        <pc:sldMkLst>
          <pc:docMk/>
          <pc:sldMk cId="2638523741" sldId="257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2:17:20.723" v="35" actId="14100"/>
          <ac:spMkLst>
            <pc:docMk/>
            <pc:sldMk cId="2638523741" sldId="257"/>
            <ac:spMk id="2" creationId="{BC16695F-11D8-4580-AB1B-08083000F817}"/>
          </ac:spMkLst>
        </pc:spChg>
        <pc:spChg chg="mod">
          <ac:chgData name="Brice Nicodem SIMEU POUOMEGNE" userId="S::brice_nicodem.simeu_pouomegne@isen.yncrea.fr::3a30c758-579f-46ee-a080-426a2e92a2e8" providerId="AD" clId="Web-{45ACA06D-39B5-FB29-BB4F-700A80C69952}" dt="2019-03-03T12:18:53.802" v="43" actId="20577"/>
          <ac:spMkLst>
            <pc:docMk/>
            <pc:sldMk cId="2638523741" sldId="257"/>
            <ac:spMk id="3" creationId="{AB0069C0-DBD8-4235-96C2-1418DBA4DE71}"/>
          </ac:spMkLst>
        </pc:spChg>
      </pc:sldChg>
      <pc:sldChg chg="modSp">
        <pc:chgData name="Brice Nicodem SIMEU POUOMEGNE" userId="S::brice_nicodem.simeu_pouomegne@isen.yncrea.fr::3a30c758-579f-46ee-a080-426a2e92a2e8" providerId="AD" clId="Web-{45ACA06D-39B5-FB29-BB4F-700A80C69952}" dt="2019-03-03T15:08:38.978" v="751" actId="20577"/>
        <pc:sldMkLst>
          <pc:docMk/>
          <pc:sldMk cId="2259573429" sldId="258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5:08:31.103" v="750" actId="14100"/>
          <ac:spMkLst>
            <pc:docMk/>
            <pc:sldMk cId="2259573429" sldId="258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45ACA06D-39B5-FB29-BB4F-700A80C69952}" dt="2019-03-03T15:08:38.978" v="751" actId="20577"/>
          <ac:spMkLst>
            <pc:docMk/>
            <pc:sldMk cId="2259573429" sldId="258"/>
            <ac:spMk id="3" creationId="{CD8C36A0-14A0-41CE-B6EB-737EC6BE265D}"/>
          </ac:spMkLst>
        </pc:spChg>
      </pc:sldChg>
      <pc:sldChg chg="modSp">
        <pc:chgData name="Brice Nicodem SIMEU POUOMEGNE" userId="S::brice_nicodem.simeu_pouomegne@isen.yncrea.fr::3a30c758-579f-46ee-a080-426a2e92a2e8" providerId="AD" clId="Web-{45ACA06D-39B5-FB29-BB4F-700A80C69952}" dt="2019-03-03T15:14:57.759" v="874" actId="20577"/>
        <pc:sldMkLst>
          <pc:docMk/>
          <pc:sldMk cId="1433251118" sldId="259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5:14:57.759" v="874" actId="20577"/>
          <ac:spMkLst>
            <pc:docMk/>
            <pc:sldMk cId="1433251118" sldId="259"/>
            <ac:spMk id="3" creationId="{AB0069C0-DBD8-4235-96C2-1418DBA4DE71}"/>
          </ac:spMkLst>
        </pc:spChg>
      </pc:sldChg>
      <pc:sldChg chg="modSp">
        <pc:chgData name="Brice Nicodem SIMEU POUOMEGNE" userId="S::brice_nicodem.simeu_pouomegne@isen.yncrea.fr::3a30c758-579f-46ee-a080-426a2e92a2e8" providerId="AD" clId="Web-{45ACA06D-39B5-FB29-BB4F-700A80C69952}" dt="2019-03-03T15:09:38.025" v="779" actId="20577"/>
        <pc:sldMkLst>
          <pc:docMk/>
          <pc:sldMk cId="3403116196" sldId="277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5:09:38.025" v="779" actId="20577"/>
          <ac:spMkLst>
            <pc:docMk/>
            <pc:sldMk cId="3403116196" sldId="277"/>
            <ac:spMk id="3" creationId="{F0E54A4E-157B-4819-B865-E8CB558F689F}"/>
          </ac:spMkLst>
        </pc:spChg>
      </pc:sldChg>
      <pc:sldChg chg="modSp">
        <pc:chgData name="Brice Nicodem SIMEU POUOMEGNE" userId="S::brice_nicodem.simeu_pouomegne@isen.yncrea.fr::3a30c758-579f-46ee-a080-426a2e92a2e8" providerId="AD" clId="Web-{45ACA06D-39B5-FB29-BB4F-700A80C69952}" dt="2019-03-03T13:18:09.641" v="142" actId="20577"/>
        <pc:sldMkLst>
          <pc:docMk/>
          <pc:sldMk cId="3586512205" sldId="278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3:18:09.641" v="142" actId="20577"/>
          <ac:spMkLst>
            <pc:docMk/>
            <pc:sldMk cId="3586512205" sldId="278"/>
            <ac:spMk id="7" creationId="{968DC045-4AA4-4281-BC9E-2099C5481BF1}"/>
          </ac:spMkLst>
        </pc:spChg>
      </pc:sldChg>
      <pc:sldChg chg="modSp">
        <pc:chgData name="Brice Nicodem SIMEU POUOMEGNE" userId="S::brice_nicodem.simeu_pouomegne@isen.yncrea.fr::3a30c758-579f-46ee-a080-426a2e92a2e8" providerId="AD" clId="Web-{45ACA06D-39B5-FB29-BB4F-700A80C69952}" dt="2019-03-03T13:21:11.546" v="158" actId="20577"/>
        <pc:sldMkLst>
          <pc:docMk/>
          <pc:sldMk cId="83703434" sldId="286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3:21:11.546" v="158" actId="20577"/>
          <ac:spMkLst>
            <pc:docMk/>
            <pc:sldMk cId="83703434" sldId="286"/>
            <ac:spMk id="3" creationId="{F0E54A4E-157B-4819-B865-E8CB558F689F}"/>
          </ac:spMkLst>
        </pc:spChg>
      </pc:sldChg>
      <pc:sldChg chg="modSp">
        <pc:chgData name="Brice Nicodem SIMEU POUOMEGNE" userId="S::brice_nicodem.simeu_pouomegne@isen.yncrea.fr::3a30c758-579f-46ee-a080-426a2e92a2e8" providerId="AD" clId="Web-{45ACA06D-39B5-FB29-BB4F-700A80C69952}" dt="2019-03-03T14:22:41.833" v="356" actId="14100"/>
        <pc:sldMkLst>
          <pc:docMk/>
          <pc:sldMk cId="1310165638" sldId="289"/>
        </pc:sldMkLst>
        <pc:picChg chg="mod">
          <ac:chgData name="Brice Nicodem SIMEU POUOMEGNE" userId="S::brice_nicodem.simeu_pouomegne@isen.yncrea.fr::3a30c758-579f-46ee-a080-426a2e92a2e8" providerId="AD" clId="Web-{45ACA06D-39B5-FB29-BB4F-700A80C69952}" dt="2019-03-03T14:22:41.833" v="356" actId="14100"/>
          <ac:picMkLst>
            <pc:docMk/>
            <pc:sldMk cId="1310165638" sldId="289"/>
            <ac:picMk id="2" creationId="{048669EE-4117-4169-97E8-D282865340C8}"/>
          </ac:picMkLst>
        </pc:picChg>
      </pc:sldChg>
      <pc:sldChg chg="modSp ord">
        <pc:chgData name="Brice Nicodem SIMEU POUOMEGNE" userId="S::brice_nicodem.simeu_pouomegne@isen.yncrea.fr::3a30c758-579f-46ee-a080-426a2e92a2e8" providerId="AD" clId="Web-{45ACA06D-39B5-FB29-BB4F-700A80C69952}" dt="2019-03-03T13:39:55.826" v="219" actId="20577"/>
        <pc:sldMkLst>
          <pc:docMk/>
          <pc:sldMk cId="2387942442" sldId="291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3:39:55.826" v="219" actId="20577"/>
          <ac:spMkLst>
            <pc:docMk/>
            <pc:sldMk cId="2387942442" sldId="291"/>
            <ac:spMk id="5" creationId="{1E40899C-0ED9-49E5-B4E3-8A6C026DF33A}"/>
          </ac:spMkLst>
        </pc:spChg>
      </pc:sldChg>
      <pc:sldChg chg="modSp">
        <pc:chgData name="Brice Nicodem SIMEU POUOMEGNE" userId="S::brice_nicodem.simeu_pouomegne@isen.yncrea.fr::3a30c758-579f-46ee-a080-426a2e92a2e8" providerId="AD" clId="Web-{45ACA06D-39B5-FB29-BB4F-700A80C69952}" dt="2019-03-03T13:40:02.217" v="224" actId="20577"/>
        <pc:sldMkLst>
          <pc:docMk/>
          <pc:sldMk cId="1317190877" sldId="292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3:40:02.217" v="224" actId="20577"/>
          <ac:spMkLst>
            <pc:docMk/>
            <pc:sldMk cId="1317190877" sldId="292"/>
            <ac:spMk id="5" creationId="{1E40899C-0ED9-49E5-B4E3-8A6C026DF33A}"/>
          </ac:spMkLst>
        </pc:spChg>
      </pc:sldChg>
      <pc:sldChg chg="modSp">
        <pc:chgData name="Brice Nicodem SIMEU POUOMEGNE" userId="S::brice_nicodem.simeu_pouomegne@isen.yncrea.fr::3a30c758-579f-46ee-a080-426a2e92a2e8" providerId="AD" clId="Web-{45ACA06D-39B5-FB29-BB4F-700A80C69952}" dt="2019-03-03T13:53:02.303" v="270" actId="20577"/>
        <pc:sldMkLst>
          <pc:docMk/>
          <pc:sldMk cId="2333842719" sldId="293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3:53:02.303" v="270" actId="20577"/>
          <ac:spMkLst>
            <pc:docMk/>
            <pc:sldMk cId="2333842719" sldId="293"/>
            <ac:spMk id="4" creationId="{3F34DFDC-93C2-430E-A50C-28E37B717284}"/>
          </ac:spMkLst>
        </pc:spChg>
      </pc:sldChg>
      <pc:sldChg chg="modSp">
        <pc:chgData name="Brice Nicodem SIMEU POUOMEGNE" userId="S::brice_nicodem.simeu_pouomegne@isen.yncrea.fr::3a30c758-579f-46ee-a080-426a2e92a2e8" providerId="AD" clId="Web-{45ACA06D-39B5-FB29-BB4F-700A80C69952}" dt="2019-03-03T15:07:08.932" v="681" actId="20577"/>
        <pc:sldMkLst>
          <pc:docMk/>
          <pc:sldMk cId="2897007013" sldId="294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5:07:08.932" v="681" actId="20577"/>
          <ac:spMkLst>
            <pc:docMk/>
            <pc:sldMk cId="2897007013" sldId="294"/>
            <ac:spMk id="3" creationId="{AB0069C0-DBD8-4235-96C2-1418DBA4DE71}"/>
          </ac:spMkLst>
        </pc:spChg>
      </pc:sldChg>
      <pc:sldChg chg="addSp delSp modSp add replId">
        <pc:chgData name="Brice Nicodem SIMEU POUOMEGNE" userId="S::brice_nicodem.simeu_pouomegne@isen.yncrea.fr::3a30c758-579f-46ee-a080-426a2e92a2e8" providerId="AD" clId="Web-{45ACA06D-39B5-FB29-BB4F-700A80C69952}" dt="2019-03-03T13:39:40.436" v="210" actId="20577"/>
        <pc:sldMkLst>
          <pc:docMk/>
          <pc:sldMk cId="1606907334" sldId="295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3:27:00.359" v="180" actId="20577"/>
          <ac:spMkLst>
            <pc:docMk/>
            <pc:sldMk cId="1606907334" sldId="295"/>
            <ac:spMk id="3" creationId="{374CECF4-57D0-4CF2-910E-8BE219971D0C}"/>
          </ac:spMkLst>
        </pc:spChg>
        <pc:spChg chg="mod">
          <ac:chgData name="Brice Nicodem SIMEU POUOMEGNE" userId="S::brice_nicodem.simeu_pouomegne@isen.yncrea.fr::3a30c758-579f-46ee-a080-426a2e92a2e8" providerId="AD" clId="Web-{45ACA06D-39B5-FB29-BB4F-700A80C69952}" dt="2019-03-03T13:39:40.436" v="210" actId="20577"/>
          <ac:spMkLst>
            <pc:docMk/>
            <pc:sldMk cId="1606907334" sldId="295"/>
            <ac:spMk id="5" creationId="{1E40899C-0ED9-49E5-B4E3-8A6C026DF33A}"/>
          </ac:spMkLst>
        </pc:spChg>
        <pc:picChg chg="del">
          <ac:chgData name="Brice Nicodem SIMEU POUOMEGNE" userId="S::brice_nicodem.simeu_pouomegne@isen.yncrea.fr::3a30c758-579f-46ee-a080-426a2e92a2e8" providerId="AD" clId="Web-{45ACA06D-39B5-FB29-BB4F-700A80C69952}" dt="2019-03-03T13:25:45.920" v="168"/>
          <ac:picMkLst>
            <pc:docMk/>
            <pc:sldMk cId="1606907334" sldId="295"/>
            <ac:picMk id="2" creationId="{DE2D16FE-3F90-4E8F-8437-BB0D5FEA798A}"/>
          </ac:picMkLst>
        </pc:picChg>
        <pc:picChg chg="add mod">
          <ac:chgData name="Brice Nicodem SIMEU POUOMEGNE" userId="S::brice_nicodem.simeu_pouomegne@isen.yncrea.fr::3a30c758-579f-46ee-a080-426a2e92a2e8" providerId="AD" clId="Web-{45ACA06D-39B5-FB29-BB4F-700A80C69952}" dt="2019-03-03T13:35:40.740" v="189" actId="14100"/>
          <ac:picMkLst>
            <pc:docMk/>
            <pc:sldMk cId="1606907334" sldId="295"/>
            <ac:picMk id="6" creationId="{B16D79E8-B110-4D88-9852-790082031FCA}"/>
          </ac:picMkLst>
        </pc:picChg>
        <pc:picChg chg="del">
          <ac:chgData name="Brice Nicodem SIMEU POUOMEGNE" userId="S::brice_nicodem.simeu_pouomegne@isen.yncrea.fr::3a30c758-579f-46ee-a080-426a2e92a2e8" providerId="AD" clId="Web-{45ACA06D-39B5-FB29-BB4F-700A80C69952}" dt="2019-03-03T13:25:48.076" v="169"/>
          <ac:picMkLst>
            <pc:docMk/>
            <pc:sldMk cId="1606907334" sldId="295"/>
            <ac:picMk id="8" creationId="{83F9FF20-C773-49B9-9EBB-AFB6FEAE62DF}"/>
          </ac:picMkLst>
        </pc:picChg>
        <pc:picChg chg="del">
          <ac:chgData name="Brice Nicodem SIMEU POUOMEGNE" userId="S::brice_nicodem.simeu_pouomegne@isen.yncrea.fr::3a30c758-579f-46ee-a080-426a2e92a2e8" providerId="AD" clId="Web-{45ACA06D-39B5-FB29-BB4F-700A80C69952}" dt="2019-03-03T13:25:50.310" v="170"/>
          <ac:picMkLst>
            <pc:docMk/>
            <pc:sldMk cId="1606907334" sldId="295"/>
            <ac:picMk id="10" creationId="{FC1A42F1-C9CD-4726-B6B4-A3E05F4AF998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45ACA06D-39B5-FB29-BB4F-700A80C69952}" dt="2019-03-03T13:39:48.092" v="215" actId="20577"/>
        <pc:sldMkLst>
          <pc:docMk/>
          <pc:sldMk cId="2743847005" sldId="296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3:36:45.229" v="196" actId="20577"/>
          <ac:spMkLst>
            <pc:docMk/>
            <pc:sldMk cId="2743847005" sldId="296"/>
            <ac:spMk id="3" creationId="{374CECF4-57D0-4CF2-910E-8BE219971D0C}"/>
          </ac:spMkLst>
        </pc:spChg>
        <pc:spChg chg="mod">
          <ac:chgData name="Brice Nicodem SIMEU POUOMEGNE" userId="S::brice_nicodem.simeu_pouomegne@isen.yncrea.fr::3a30c758-579f-46ee-a080-426a2e92a2e8" providerId="AD" clId="Web-{45ACA06D-39B5-FB29-BB4F-700A80C69952}" dt="2019-03-03T13:39:48.092" v="215" actId="20577"/>
          <ac:spMkLst>
            <pc:docMk/>
            <pc:sldMk cId="2743847005" sldId="296"/>
            <ac:spMk id="5" creationId="{1E40899C-0ED9-49E5-B4E3-8A6C026DF33A}"/>
          </ac:spMkLst>
        </pc:spChg>
        <pc:picChg chg="add mod">
          <ac:chgData name="Brice Nicodem SIMEU POUOMEGNE" userId="S::brice_nicodem.simeu_pouomegne@isen.yncrea.fr::3a30c758-579f-46ee-a080-426a2e92a2e8" providerId="AD" clId="Web-{45ACA06D-39B5-FB29-BB4F-700A80C69952}" dt="2019-03-03T13:37:35.372" v="206" actId="14100"/>
          <ac:picMkLst>
            <pc:docMk/>
            <pc:sldMk cId="2743847005" sldId="296"/>
            <ac:picMk id="2" creationId="{441291F4-CE2F-4B4A-A3F9-4054B68D5DF5}"/>
          </ac:picMkLst>
        </pc:picChg>
        <pc:picChg chg="del">
          <ac:chgData name="Brice Nicodem SIMEU POUOMEGNE" userId="S::brice_nicodem.simeu_pouomegne@isen.yncrea.fr::3a30c758-579f-46ee-a080-426a2e92a2e8" providerId="AD" clId="Web-{45ACA06D-39B5-FB29-BB4F-700A80C69952}" dt="2019-03-03T13:35:50.725" v="191"/>
          <ac:picMkLst>
            <pc:docMk/>
            <pc:sldMk cId="2743847005" sldId="296"/>
            <ac:picMk id="6" creationId="{B16D79E8-B110-4D88-9852-790082031FCA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45ACA06D-39B5-FB29-BB4F-700A80C69952}" dt="2019-03-03T14:22:11.865" v="353" actId="20577"/>
        <pc:sldMkLst>
          <pc:docMk/>
          <pc:sldMk cId="888294210" sldId="297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4:22:11.865" v="353" actId="20577"/>
          <ac:spMkLst>
            <pc:docMk/>
            <pc:sldMk cId="888294210" sldId="297"/>
            <ac:spMk id="3" creationId="{374CECF4-57D0-4CF2-910E-8BE219971D0C}"/>
          </ac:spMkLst>
        </pc:spChg>
        <pc:spChg chg="mod">
          <ac:chgData name="Brice Nicodem SIMEU POUOMEGNE" userId="S::brice_nicodem.simeu_pouomegne@isen.yncrea.fr::3a30c758-579f-46ee-a080-426a2e92a2e8" providerId="AD" clId="Web-{45ACA06D-39B5-FB29-BB4F-700A80C69952}" dt="2019-03-03T13:53:48.115" v="287" actId="20577"/>
          <ac:spMkLst>
            <pc:docMk/>
            <pc:sldMk cId="888294210" sldId="297"/>
            <ac:spMk id="4" creationId="{3F34DFDC-93C2-430E-A50C-28E37B717284}"/>
          </ac:spMkLst>
        </pc:spChg>
        <pc:picChg chg="del">
          <ac:chgData name="Brice Nicodem SIMEU POUOMEGNE" userId="S::brice_nicodem.simeu_pouomegne@isen.yncrea.fr::3a30c758-579f-46ee-a080-426a2e92a2e8" providerId="AD" clId="Web-{45ACA06D-39B5-FB29-BB4F-700A80C69952}" dt="2019-03-03T13:53:17.240" v="274"/>
          <ac:picMkLst>
            <pc:docMk/>
            <pc:sldMk cId="888294210" sldId="297"/>
            <ac:picMk id="2" creationId="{34A5AF94-4251-437F-B0B5-68B77A1F0B16}"/>
          </ac:picMkLst>
        </pc:picChg>
        <pc:picChg chg="add mod">
          <ac:chgData name="Brice Nicodem SIMEU POUOMEGNE" userId="S::brice_nicodem.simeu_pouomegne@isen.yncrea.fr::3a30c758-579f-46ee-a080-426a2e92a2e8" providerId="AD" clId="Web-{45ACA06D-39B5-FB29-BB4F-700A80C69952}" dt="2019-03-03T14:20:36.459" v="346" actId="1076"/>
          <ac:picMkLst>
            <pc:docMk/>
            <pc:sldMk cId="888294210" sldId="297"/>
            <ac:picMk id="5" creationId="{4AAE50BC-7150-4172-BA4A-0C8B661CFA36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45ACA06D-39B5-FB29-BB4F-700A80C69952}" dt="2019-03-03T15:04:31.714" v="577" actId="20577"/>
        <pc:sldMkLst>
          <pc:docMk/>
          <pc:sldMk cId="4087136520" sldId="298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4:51:18.108" v="447" actId="20577"/>
          <ac:spMkLst>
            <pc:docMk/>
            <pc:sldMk cId="4087136520" sldId="298"/>
            <ac:spMk id="3" creationId="{374CECF4-57D0-4CF2-910E-8BE219971D0C}"/>
          </ac:spMkLst>
        </pc:spChg>
        <pc:spChg chg="mod">
          <ac:chgData name="Brice Nicodem SIMEU POUOMEGNE" userId="S::brice_nicodem.simeu_pouomegne@isen.yncrea.fr::3a30c758-579f-46ee-a080-426a2e92a2e8" providerId="AD" clId="Web-{45ACA06D-39B5-FB29-BB4F-700A80C69952}" dt="2019-03-03T15:04:31.714" v="577" actId="20577"/>
          <ac:spMkLst>
            <pc:docMk/>
            <pc:sldMk cId="4087136520" sldId="298"/>
            <ac:spMk id="4" creationId="{3F34DFDC-93C2-430E-A50C-28E37B717284}"/>
          </ac:spMkLst>
        </pc:spChg>
        <pc:picChg chg="add mod">
          <ac:chgData name="Brice Nicodem SIMEU POUOMEGNE" userId="S::brice_nicodem.simeu_pouomegne@isen.yncrea.fr::3a30c758-579f-46ee-a080-426a2e92a2e8" providerId="AD" clId="Web-{45ACA06D-39B5-FB29-BB4F-700A80C69952}" dt="2019-03-03T14:54:05.639" v="453" actId="1076"/>
          <ac:picMkLst>
            <pc:docMk/>
            <pc:sldMk cId="4087136520" sldId="298"/>
            <ac:picMk id="2" creationId="{B9A7DE6D-6167-4B33-A7FB-597F09CB5923}"/>
          </ac:picMkLst>
        </pc:picChg>
        <pc:picChg chg="del">
          <ac:chgData name="Brice Nicodem SIMEU POUOMEGNE" userId="S::brice_nicodem.simeu_pouomegne@isen.yncrea.fr::3a30c758-579f-46ee-a080-426a2e92a2e8" providerId="AD" clId="Web-{45ACA06D-39B5-FB29-BB4F-700A80C69952}" dt="2019-03-03T14:28:26.940" v="376"/>
          <ac:picMkLst>
            <pc:docMk/>
            <pc:sldMk cId="4087136520" sldId="298"/>
            <ac:picMk id="5" creationId="{4AAE50BC-7150-4172-BA4A-0C8B661CFA36}"/>
          </ac:picMkLst>
        </pc:picChg>
        <pc:picChg chg="add mod">
          <ac:chgData name="Brice Nicodem SIMEU POUOMEGNE" userId="S::brice_nicodem.simeu_pouomegne@isen.yncrea.fr::3a30c758-579f-46ee-a080-426a2e92a2e8" providerId="AD" clId="Web-{45ACA06D-39B5-FB29-BB4F-700A80C69952}" dt="2019-03-03T14:54:08.045" v="454" actId="1076"/>
          <ac:picMkLst>
            <pc:docMk/>
            <pc:sldMk cId="4087136520" sldId="298"/>
            <ac:picMk id="7" creationId="{FF0D19C9-35E8-4D56-8680-779B3B026548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45ACA06D-39B5-FB29-BB4F-700A80C69952}" dt="2019-03-03T15:03:05.667" v="554" actId="1076"/>
        <pc:sldMkLst>
          <pc:docMk/>
          <pc:sldMk cId="2094411391" sldId="299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5:02:44.464" v="544" actId="20577"/>
          <ac:spMkLst>
            <pc:docMk/>
            <pc:sldMk cId="2094411391" sldId="299"/>
            <ac:spMk id="3" creationId="{374CECF4-57D0-4CF2-910E-8BE219971D0C}"/>
          </ac:spMkLst>
        </pc:spChg>
        <pc:picChg chg="del">
          <ac:chgData name="Brice Nicodem SIMEU POUOMEGNE" userId="S::brice_nicodem.simeu_pouomegne@isen.yncrea.fr::3a30c758-579f-46ee-a080-426a2e92a2e8" providerId="AD" clId="Web-{45ACA06D-39B5-FB29-BB4F-700A80C69952}" dt="2019-03-03T14:47:20.141" v="429"/>
          <ac:picMkLst>
            <pc:docMk/>
            <pc:sldMk cId="2094411391" sldId="299"/>
            <ac:picMk id="2" creationId="{B9A7DE6D-6167-4B33-A7FB-597F09CB5923}"/>
          </ac:picMkLst>
        </pc:picChg>
        <pc:picChg chg="add mod">
          <ac:chgData name="Brice Nicodem SIMEU POUOMEGNE" userId="S::brice_nicodem.simeu_pouomegne@isen.yncrea.fr::3a30c758-579f-46ee-a080-426a2e92a2e8" providerId="AD" clId="Web-{45ACA06D-39B5-FB29-BB4F-700A80C69952}" dt="2019-03-03T15:03:05.667" v="554" actId="1076"/>
          <ac:picMkLst>
            <pc:docMk/>
            <pc:sldMk cId="2094411391" sldId="299"/>
            <ac:picMk id="5" creationId="{AAC6F5A6-DCB5-4BD3-B47B-EA49516A20A9}"/>
          </ac:picMkLst>
        </pc:picChg>
        <pc:picChg chg="del">
          <ac:chgData name="Brice Nicodem SIMEU POUOMEGNE" userId="S::brice_nicodem.simeu_pouomegne@isen.yncrea.fr::3a30c758-579f-46ee-a080-426a2e92a2e8" providerId="AD" clId="Web-{45ACA06D-39B5-FB29-BB4F-700A80C69952}" dt="2019-03-03T14:47:22.188" v="430"/>
          <ac:picMkLst>
            <pc:docMk/>
            <pc:sldMk cId="2094411391" sldId="299"/>
            <ac:picMk id="7" creationId="{FF0D19C9-35E8-4D56-8680-779B3B026548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45ACA06D-39B5-FB29-BB4F-700A80C69952}" dt="2019-03-03T15:02:54.479" v="550" actId="1076"/>
        <pc:sldMkLst>
          <pc:docMk/>
          <pc:sldMk cId="3432320939" sldId="300"/>
        </pc:sldMkLst>
        <pc:spChg chg="add del mod">
          <ac:chgData name="Brice Nicodem SIMEU POUOMEGNE" userId="S::brice_nicodem.simeu_pouomegne@isen.yncrea.fr::3a30c758-579f-46ee-a080-426a2e92a2e8" providerId="AD" clId="Web-{45ACA06D-39B5-FB29-BB4F-700A80C69952}" dt="2019-03-03T15:02:51.136" v="548" actId="20577"/>
          <ac:spMkLst>
            <pc:docMk/>
            <pc:sldMk cId="3432320939" sldId="300"/>
            <ac:spMk id="3" creationId="{374CECF4-57D0-4CF2-910E-8BE219971D0C}"/>
          </ac:spMkLst>
        </pc:spChg>
        <pc:picChg chg="add mod">
          <ac:chgData name="Brice Nicodem SIMEU POUOMEGNE" userId="S::brice_nicodem.simeu_pouomegne@isen.yncrea.fr::3a30c758-579f-46ee-a080-426a2e92a2e8" providerId="AD" clId="Web-{45ACA06D-39B5-FB29-BB4F-700A80C69952}" dt="2019-03-03T15:02:54.479" v="550" actId="1076"/>
          <ac:picMkLst>
            <pc:docMk/>
            <pc:sldMk cId="3432320939" sldId="300"/>
            <ac:picMk id="2" creationId="{D16E853C-25AA-49DE-8D8C-DA396227DAFB}"/>
          </ac:picMkLst>
        </pc:picChg>
        <pc:picChg chg="del">
          <ac:chgData name="Brice Nicodem SIMEU POUOMEGNE" userId="S::brice_nicodem.simeu_pouomegne@isen.yncrea.fr::3a30c758-579f-46ee-a080-426a2e92a2e8" providerId="AD" clId="Web-{45ACA06D-39B5-FB29-BB4F-700A80C69952}" dt="2019-03-03T15:00:04.277" v="529"/>
          <ac:picMkLst>
            <pc:docMk/>
            <pc:sldMk cId="3432320939" sldId="300"/>
            <ac:picMk id="5" creationId="{AAC6F5A6-DCB5-4BD3-B47B-EA49516A20A9}"/>
          </ac:picMkLst>
        </pc:picChg>
      </pc:sldChg>
      <pc:sldChg chg="delSp modSp add replId">
        <pc:chgData name="Brice Nicodem SIMEU POUOMEGNE" userId="S::brice_nicodem.simeu_pouomegne@isen.yncrea.fr::3a30c758-579f-46ee-a080-426a2e92a2e8" providerId="AD" clId="Web-{45ACA06D-39B5-FB29-BB4F-700A80C69952}" dt="2019-03-03T15:04:18.089" v="572" actId="20577"/>
        <pc:sldMkLst>
          <pc:docMk/>
          <pc:sldMk cId="3268296110" sldId="301"/>
        </pc:sldMkLst>
        <pc:spChg chg="del">
          <ac:chgData name="Brice Nicodem SIMEU POUOMEGNE" userId="S::brice_nicodem.simeu_pouomegne@isen.yncrea.fr::3a30c758-579f-46ee-a080-426a2e92a2e8" providerId="AD" clId="Web-{45ACA06D-39B5-FB29-BB4F-700A80C69952}" dt="2019-03-03T15:03:46.105" v="557"/>
          <ac:spMkLst>
            <pc:docMk/>
            <pc:sldMk cId="3268296110" sldId="301"/>
            <ac:spMk id="3" creationId="{374CECF4-57D0-4CF2-910E-8BE219971D0C}"/>
          </ac:spMkLst>
        </pc:spChg>
        <pc:spChg chg="mod">
          <ac:chgData name="Brice Nicodem SIMEU POUOMEGNE" userId="S::brice_nicodem.simeu_pouomegne@isen.yncrea.fr::3a30c758-579f-46ee-a080-426a2e92a2e8" providerId="AD" clId="Web-{45ACA06D-39B5-FB29-BB4F-700A80C69952}" dt="2019-03-03T15:04:18.089" v="572" actId="20577"/>
          <ac:spMkLst>
            <pc:docMk/>
            <pc:sldMk cId="3268296110" sldId="301"/>
            <ac:spMk id="4" creationId="{3F34DFDC-93C2-430E-A50C-28E37B717284}"/>
          </ac:spMkLst>
        </pc:spChg>
        <pc:picChg chg="del">
          <ac:chgData name="Brice Nicodem SIMEU POUOMEGNE" userId="S::brice_nicodem.simeu_pouomegne@isen.yncrea.fr::3a30c758-579f-46ee-a080-426a2e92a2e8" providerId="AD" clId="Web-{45ACA06D-39B5-FB29-BB4F-700A80C69952}" dt="2019-03-03T15:03:43.792" v="556"/>
          <ac:picMkLst>
            <pc:docMk/>
            <pc:sldMk cId="3268296110" sldId="301"/>
            <ac:picMk id="2" creationId="{D16E853C-25AA-49DE-8D8C-DA396227DAFB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45ACA06D-39B5-FB29-BB4F-700A80C69952}" dt="2019-03-03T15:14:09.416" v="860" actId="20577"/>
        <pc:sldMkLst>
          <pc:docMk/>
          <pc:sldMk cId="3150826671" sldId="302"/>
        </pc:sldMkLst>
        <pc:spChg chg="mod">
          <ac:chgData name="Brice Nicodem SIMEU POUOMEGNE" userId="S::brice_nicodem.simeu_pouomegne@isen.yncrea.fr::3a30c758-579f-46ee-a080-426a2e92a2e8" providerId="AD" clId="Web-{45ACA06D-39B5-FB29-BB4F-700A80C69952}" dt="2019-03-03T15:11:17.525" v="793" actId="20577"/>
          <ac:spMkLst>
            <pc:docMk/>
            <pc:sldMk cId="3150826671" sldId="302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45ACA06D-39B5-FB29-BB4F-700A80C69952}" dt="2019-03-03T15:14:09.416" v="860" actId="20577"/>
          <ac:spMkLst>
            <pc:docMk/>
            <pc:sldMk cId="3150826671" sldId="302"/>
            <ac:spMk id="3" creationId="{F0E54A4E-157B-4819-B865-E8CB558F689F}"/>
          </ac:spMkLst>
        </pc:spChg>
        <pc:picChg chg="del mod">
          <ac:chgData name="Brice Nicodem SIMEU POUOMEGNE" userId="S::brice_nicodem.simeu_pouomegne@isen.yncrea.fr::3a30c758-579f-46ee-a080-426a2e92a2e8" providerId="AD" clId="Web-{45ACA06D-39B5-FB29-BB4F-700A80C69952}" dt="2019-03-03T15:10:40.446" v="784"/>
          <ac:picMkLst>
            <pc:docMk/>
            <pc:sldMk cId="3150826671" sldId="302"/>
            <ac:picMk id="5" creationId="{A5ED38E6-AC0E-4572-8B32-9DAF1041A25A}"/>
          </ac:picMkLst>
        </pc:picChg>
        <pc:picChg chg="add mod">
          <ac:chgData name="Brice Nicodem SIMEU POUOMEGNE" userId="S::brice_nicodem.simeu_pouomegne@isen.yncrea.fr::3a30c758-579f-46ee-a080-426a2e92a2e8" providerId="AD" clId="Web-{45ACA06D-39B5-FB29-BB4F-700A80C69952}" dt="2019-03-03T15:14:04.962" v="856" actId="1076"/>
          <ac:picMkLst>
            <pc:docMk/>
            <pc:sldMk cId="3150826671" sldId="302"/>
            <ac:picMk id="6" creationId="{9695BC05-3C9D-43A1-8F8C-C805F63709F1}"/>
          </ac:picMkLst>
        </pc:picChg>
        <pc:picChg chg="del">
          <ac:chgData name="Brice Nicodem SIMEU POUOMEGNE" userId="S::brice_nicodem.simeu_pouomegne@isen.yncrea.fr::3a30c758-579f-46ee-a080-426a2e92a2e8" providerId="AD" clId="Web-{45ACA06D-39B5-FB29-BB4F-700A80C69952}" dt="2019-03-03T15:10:41.212" v="785"/>
          <ac:picMkLst>
            <pc:docMk/>
            <pc:sldMk cId="3150826671" sldId="302"/>
            <ac:picMk id="7" creationId="{E7A88B57-C520-41C7-846B-E76680FAB6DB}"/>
          </ac:picMkLst>
        </pc:picChg>
      </pc:sldChg>
    </pc:docChg>
  </pc:docChgLst>
  <pc:docChgLst>
    <pc:chgData name="Brice Nicodem SIMEU POUOMEGNE" userId="S::brice_nicodem.simeu_pouomegne@isen.yncrea.fr::3a30c758-579f-46ee-a080-426a2e92a2e8" providerId="AD" clId="Web-{D0778B9C-2C80-57FF-3E44-31552176BA16}"/>
    <pc:docChg chg="addSld delSld modSld">
      <pc:chgData name="Brice Nicodem SIMEU POUOMEGNE" userId="S::brice_nicodem.simeu_pouomegne@isen.yncrea.fr::3a30c758-579f-46ee-a080-426a2e92a2e8" providerId="AD" clId="Web-{D0778B9C-2C80-57FF-3E44-31552176BA16}" dt="2019-02-27T19:22:49.772" v="104" actId="20577"/>
      <pc:docMkLst>
        <pc:docMk/>
      </pc:docMkLst>
      <pc:sldChg chg="addSp modSp">
        <pc:chgData name="Brice Nicodem SIMEU POUOMEGNE" userId="S::brice_nicodem.simeu_pouomegne@isen.yncrea.fr::3a30c758-579f-46ee-a080-426a2e92a2e8" providerId="AD" clId="Web-{D0778B9C-2C80-57FF-3E44-31552176BA16}" dt="2019-02-27T19:09:18.095" v="11" actId="20577"/>
        <pc:sldMkLst>
          <pc:docMk/>
          <pc:sldMk cId="711463284" sldId="270"/>
        </pc:sldMkLst>
        <pc:spChg chg="mod">
          <ac:chgData name="Brice Nicodem SIMEU POUOMEGNE" userId="S::brice_nicodem.simeu_pouomegne@isen.yncrea.fr::3a30c758-579f-46ee-a080-426a2e92a2e8" providerId="AD" clId="Web-{D0778B9C-2C80-57FF-3E44-31552176BA16}" dt="2019-02-27T19:09:18.095" v="11" actId="20577"/>
          <ac:spMkLst>
            <pc:docMk/>
            <pc:sldMk cId="711463284" sldId="270"/>
            <ac:spMk id="2" creationId="{94A23C73-A536-4633-90B8-B688EAEB2AE6}"/>
          </ac:spMkLst>
        </pc:spChg>
        <pc:spChg chg="add">
          <ac:chgData name="Brice Nicodem SIMEU POUOMEGNE" userId="S::brice_nicodem.simeu_pouomegne@isen.yncrea.fr::3a30c758-579f-46ee-a080-426a2e92a2e8" providerId="AD" clId="Web-{D0778B9C-2C80-57FF-3E44-31552176BA16}" dt="2019-02-27T19:08:36.018" v="2"/>
          <ac:spMkLst>
            <pc:docMk/>
            <pc:sldMk cId="711463284" sldId="270"/>
            <ac:spMk id="3" creationId="{08CC8F79-CE99-4829-9D22-10B7E5FF533B}"/>
          </ac:spMkLst>
        </pc:spChg>
        <pc:spChg chg="mod">
          <ac:chgData name="Brice Nicodem SIMEU POUOMEGNE" userId="S::brice_nicodem.simeu_pouomegne@isen.yncrea.fr::3a30c758-579f-46ee-a080-426a2e92a2e8" providerId="AD" clId="Web-{D0778B9C-2C80-57FF-3E44-31552176BA16}" dt="2019-02-27T19:08:45.893" v="4" actId="1076"/>
          <ac:spMkLst>
            <pc:docMk/>
            <pc:sldMk cId="711463284" sldId="270"/>
            <ac:spMk id="12" creationId="{EABC0E84-28D8-46A8-8216-FD806E28539F}"/>
          </ac:spMkLst>
        </pc:spChg>
      </pc:sldChg>
      <pc:sldChg chg="addSp modSp del">
        <pc:chgData name="Brice Nicodem SIMEU POUOMEGNE" userId="S::brice_nicodem.simeu_pouomegne@isen.yncrea.fr::3a30c758-579f-46ee-a080-426a2e92a2e8" providerId="AD" clId="Web-{D0778B9C-2C80-57FF-3E44-31552176BA16}" dt="2019-02-27T19:12:56.533" v="51"/>
        <pc:sldMkLst>
          <pc:docMk/>
          <pc:sldMk cId="4186268451" sldId="271"/>
        </pc:sldMkLst>
        <pc:spChg chg="mod">
          <ac:chgData name="Brice Nicodem SIMEU POUOMEGNE" userId="S::brice_nicodem.simeu_pouomegne@isen.yncrea.fr::3a30c758-579f-46ee-a080-426a2e92a2e8" providerId="AD" clId="Web-{D0778B9C-2C80-57FF-3E44-31552176BA16}" dt="2019-02-27T19:12:29.002" v="44" actId="20577"/>
          <ac:spMkLst>
            <pc:docMk/>
            <pc:sldMk cId="4186268451" sldId="271"/>
            <ac:spMk id="2" creationId="{94A23C73-A536-4633-90B8-B688EAEB2AE6}"/>
          </ac:spMkLst>
        </pc:spChg>
        <pc:spChg chg="add mod">
          <ac:chgData name="Brice Nicodem SIMEU POUOMEGNE" userId="S::brice_nicodem.simeu_pouomegne@isen.yncrea.fr::3a30c758-579f-46ee-a080-426a2e92a2e8" providerId="AD" clId="Web-{D0778B9C-2C80-57FF-3E44-31552176BA16}" dt="2019-02-27T19:09:04.986" v="8" actId="1076"/>
          <ac:spMkLst>
            <pc:docMk/>
            <pc:sldMk cId="4186268451" sldId="271"/>
            <ac:spMk id="3" creationId="{8656165E-66F4-4346-8A86-A484664ECE4A}"/>
          </ac:spMkLst>
        </pc:spChg>
      </pc:sldChg>
      <pc:sldChg chg="addSp modSp">
        <pc:chgData name="Brice Nicodem SIMEU POUOMEGNE" userId="S::brice_nicodem.simeu_pouomegne@isen.yncrea.fr::3a30c758-579f-46ee-a080-426a2e92a2e8" providerId="AD" clId="Web-{D0778B9C-2C80-57FF-3E44-31552176BA16}" dt="2019-02-27T19:12:38.580" v="48" actId="20577"/>
        <pc:sldMkLst>
          <pc:docMk/>
          <pc:sldMk cId="2702868309" sldId="272"/>
        </pc:sldMkLst>
        <pc:spChg chg="mod">
          <ac:chgData name="Brice Nicodem SIMEU POUOMEGNE" userId="S::brice_nicodem.simeu_pouomegne@isen.yncrea.fr::3a30c758-579f-46ee-a080-426a2e92a2e8" providerId="AD" clId="Web-{D0778B9C-2C80-57FF-3E44-31552176BA16}" dt="2019-02-27T19:12:38.580" v="48" actId="20577"/>
          <ac:spMkLst>
            <pc:docMk/>
            <pc:sldMk cId="2702868309" sldId="272"/>
            <ac:spMk id="2" creationId="{94A23C73-A536-4633-90B8-B688EAEB2AE6}"/>
          </ac:spMkLst>
        </pc:spChg>
        <pc:spChg chg="add">
          <ac:chgData name="Brice Nicodem SIMEU POUOMEGNE" userId="S::brice_nicodem.simeu_pouomegne@isen.yncrea.fr::3a30c758-579f-46ee-a080-426a2e92a2e8" providerId="AD" clId="Web-{D0778B9C-2C80-57FF-3E44-31552176BA16}" dt="2019-02-27T19:09:46.427" v="20"/>
          <ac:spMkLst>
            <pc:docMk/>
            <pc:sldMk cId="2702868309" sldId="272"/>
            <ac:spMk id="4" creationId="{E0A6A1B4-B1B7-49B4-A3B6-0C56CE4468A7}"/>
          </ac:spMkLst>
        </pc:spChg>
        <pc:picChg chg="mod">
          <ac:chgData name="Brice Nicodem SIMEU POUOMEGNE" userId="S::brice_nicodem.simeu_pouomegne@isen.yncrea.fr::3a30c758-579f-46ee-a080-426a2e92a2e8" providerId="AD" clId="Web-{D0778B9C-2C80-57FF-3E44-31552176BA16}" dt="2019-02-27T19:09:33.911" v="17" actId="1076"/>
          <ac:picMkLst>
            <pc:docMk/>
            <pc:sldMk cId="2702868309" sldId="272"/>
            <ac:picMk id="3" creationId="{C60D1D79-F3EF-4B75-9CA3-2D889EAD5DF9}"/>
          </ac:picMkLst>
        </pc:picChg>
        <pc:picChg chg="mod">
          <ac:chgData name="Brice Nicodem SIMEU POUOMEGNE" userId="S::brice_nicodem.simeu_pouomegne@isen.yncrea.fr::3a30c758-579f-46ee-a080-426a2e92a2e8" providerId="AD" clId="Web-{D0778B9C-2C80-57FF-3E44-31552176BA16}" dt="2019-02-27T19:09:37.177" v="18" actId="1076"/>
          <ac:picMkLst>
            <pc:docMk/>
            <pc:sldMk cId="2702868309" sldId="272"/>
            <ac:picMk id="5" creationId="{AA2EBAD3-6264-4747-9D7A-37C270CA18DB}"/>
          </ac:picMkLst>
        </pc:picChg>
      </pc:sldChg>
      <pc:sldChg chg="addSp modSp">
        <pc:chgData name="Brice Nicodem SIMEU POUOMEGNE" userId="S::brice_nicodem.simeu_pouomegne@isen.yncrea.fr::3a30c758-579f-46ee-a080-426a2e92a2e8" providerId="AD" clId="Web-{D0778B9C-2C80-57FF-3E44-31552176BA16}" dt="2019-02-27T19:13:28.376" v="54" actId="20577"/>
        <pc:sldMkLst>
          <pc:docMk/>
          <pc:sldMk cId="1463068219" sldId="273"/>
        </pc:sldMkLst>
        <pc:spChg chg="mod">
          <ac:chgData name="Brice Nicodem SIMEU POUOMEGNE" userId="S::brice_nicodem.simeu_pouomegne@isen.yncrea.fr::3a30c758-579f-46ee-a080-426a2e92a2e8" providerId="AD" clId="Web-{D0778B9C-2C80-57FF-3E44-31552176BA16}" dt="2019-02-27T19:13:28.376" v="54" actId="20577"/>
          <ac:spMkLst>
            <pc:docMk/>
            <pc:sldMk cId="1463068219" sldId="273"/>
            <ac:spMk id="2" creationId="{94A23C73-A536-4633-90B8-B688EAEB2AE6}"/>
          </ac:spMkLst>
        </pc:spChg>
        <pc:spChg chg="add">
          <ac:chgData name="Brice Nicodem SIMEU POUOMEGNE" userId="S::brice_nicodem.simeu_pouomegne@isen.yncrea.fr::3a30c758-579f-46ee-a080-426a2e92a2e8" providerId="AD" clId="Web-{D0778B9C-2C80-57FF-3E44-31552176BA16}" dt="2019-02-27T19:10:30.629" v="31"/>
          <ac:spMkLst>
            <pc:docMk/>
            <pc:sldMk cId="1463068219" sldId="273"/>
            <ac:spMk id="4" creationId="{3F34DFDC-93C2-430E-A50C-28E37B717284}"/>
          </ac:spMkLst>
        </pc:spChg>
        <pc:spChg chg="mod">
          <ac:chgData name="Brice Nicodem SIMEU POUOMEGNE" userId="S::brice_nicodem.simeu_pouomegne@isen.yncrea.fr::3a30c758-579f-46ee-a080-426a2e92a2e8" providerId="AD" clId="Web-{D0778B9C-2C80-57FF-3E44-31552176BA16}" dt="2019-02-27T19:10:21.238" v="29" actId="1076"/>
          <ac:spMkLst>
            <pc:docMk/>
            <pc:sldMk cId="1463068219" sldId="273"/>
            <ac:spMk id="12" creationId="{EABC0E84-28D8-46A8-8216-FD806E28539F}"/>
          </ac:spMkLst>
        </pc:spChg>
        <pc:picChg chg="mod">
          <ac:chgData name="Brice Nicodem SIMEU POUOMEGNE" userId="S::brice_nicodem.simeu_pouomegne@isen.yncrea.fr::3a30c758-579f-46ee-a080-426a2e92a2e8" providerId="AD" clId="Web-{D0778B9C-2C80-57FF-3E44-31552176BA16}" dt="2019-02-27T19:10:16.567" v="28" actId="1076"/>
          <ac:picMkLst>
            <pc:docMk/>
            <pc:sldMk cId="1463068219" sldId="273"/>
            <ac:picMk id="3" creationId="{1CAA4F69-B9A5-45D6-AF94-4FFFE5ECFC78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D0778B9C-2C80-57FF-3E44-31552176BA16}" dt="2019-02-27T19:22:14.773" v="98" actId="14100"/>
        <pc:sldMkLst>
          <pc:docMk/>
          <pc:sldMk cId="830148724" sldId="274"/>
        </pc:sldMkLst>
        <pc:spChg chg="mod">
          <ac:chgData name="Brice Nicodem SIMEU POUOMEGNE" userId="S::brice_nicodem.simeu_pouomegne@isen.yncrea.fr::3a30c758-579f-46ee-a080-426a2e92a2e8" providerId="AD" clId="Web-{D0778B9C-2C80-57FF-3E44-31552176BA16}" dt="2019-02-27T19:21:41.961" v="88" actId="20577"/>
          <ac:spMkLst>
            <pc:docMk/>
            <pc:sldMk cId="830148724" sldId="274"/>
            <ac:spMk id="2" creationId="{94A23C73-A536-4633-90B8-B688EAEB2AE6}"/>
          </ac:spMkLst>
        </pc:spChg>
        <pc:spChg chg="add mod">
          <ac:chgData name="Brice Nicodem SIMEU POUOMEGNE" userId="S::brice_nicodem.simeu_pouomegne@isen.yncrea.fr::3a30c758-579f-46ee-a080-426a2e92a2e8" providerId="AD" clId="Web-{D0778B9C-2C80-57FF-3E44-31552176BA16}" dt="2019-02-27T19:21:31.664" v="80" actId="20577"/>
          <ac:spMkLst>
            <pc:docMk/>
            <pc:sldMk cId="830148724" sldId="274"/>
            <ac:spMk id="5" creationId="{CA1B3A9B-C510-4777-B7BA-2D4B2D1336CF}"/>
          </ac:spMkLst>
        </pc:spChg>
        <pc:spChg chg="del mod">
          <ac:chgData name="Brice Nicodem SIMEU POUOMEGNE" userId="S::brice_nicodem.simeu_pouomegne@isen.yncrea.fr::3a30c758-579f-46ee-a080-426a2e92a2e8" providerId="AD" clId="Web-{D0778B9C-2C80-57FF-3E44-31552176BA16}" dt="2019-02-27T19:20:24.947" v="66"/>
          <ac:spMkLst>
            <pc:docMk/>
            <pc:sldMk cId="830148724" sldId="274"/>
            <ac:spMk id="12" creationId="{EABC0E84-28D8-46A8-8216-FD806E28539F}"/>
          </ac:spMkLst>
        </pc:spChg>
        <pc:picChg chg="del">
          <ac:chgData name="Brice Nicodem SIMEU POUOMEGNE" userId="S::brice_nicodem.simeu_pouomegne@isen.yncrea.fr::3a30c758-579f-46ee-a080-426a2e92a2e8" providerId="AD" clId="Web-{D0778B9C-2C80-57FF-3E44-31552176BA16}" dt="2019-02-27T19:21:49.633" v="91"/>
          <ac:picMkLst>
            <pc:docMk/>
            <pc:sldMk cId="830148724" sldId="274"/>
            <ac:picMk id="3" creationId="{1CAA4F69-B9A5-45D6-AF94-4FFFE5ECFC78}"/>
          </ac:picMkLst>
        </pc:picChg>
        <pc:picChg chg="add mod">
          <ac:chgData name="Brice Nicodem SIMEU POUOMEGNE" userId="S::brice_nicodem.simeu_pouomegne@isen.yncrea.fr::3a30c758-579f-46ee-a080-426a2e92a2e8" providerId="AD" clId="Web-{D0778B9C-2C80-57FF-3E44-31552176BA16}" dt="2019-02-27T19:22:14.773" v="98" actId="14100"/>
          <ac:picMkLst>
            <pc:docMk/>
            <pc:sldMk cId="830148724" sldId="274"/>
            <ac:picMk id="7" creationId="{014587FE-C835-4136-A676-49F86861E8F3}"/>
          </ac:picMkLst>
        </pc:picChg>
      </pc:sldChg>
      <pc:sldChg chg="modSp add replId">
        <pc:chgData name="Brice Nicodem SIMEU POUOMEGNE" userId="S::brice_nicodem.simeu_pouomegne@isen.yncrea.fr::3a30c758-579f-46ee-a080-426a2e92a2e8" providerId="AD" clId="Web-{D0778B9C-2C80-57FF-3E44-31552176BA16}" dt="2019-02-27T19:22:48.882" v="102" actId="20577"/>
        <pc:sldMkLst>
          <pc:docMk/>
          <pc:sldMk cId="2395561281" sldId="275"/>
        </pc:sldMkLst>
        <pc:spChg chg="mod">
          <ac:chgData name="Brice Nicodem SIMEU POUOMEGNE" userId="S::brice_nicodem.simeu_pouomegne@isen.yncrea.fr::3a30c758-579f-46ee-a080-426a2e92a2e8" providerId="AD" clId="Web-{D0778B9C-2C80-57FF-3E44-31552176BA16}" dt="2019-02-27T19:22:48.882" v="102" actId="20577"/>
          <ac:spMkLst>
            <pc:docMk/>
            <pc:sldMk cId="2395561281" sldId="275"/>
            <ac:spMk id="5" creationId="{CA1B3A9B-C510-4777-B7BA-2D4B2D1336CF}"/>
          </ac:spMkLst>
        </pc:spChg>
      </pc:sldChg>
    </pc:docChg>
  </pc:docChgLst>
  <pc:docChgLst>
    <pc:chgData name="Brice Nicodem SIMEU POUOMEGNE" userId="S::brice_nicodem.simeu_pouomegne@isen.yncrea.fr::3a30c758-579f-46ee-a080-426a2e92a2e8" providerId="AD" clId="Web-{06465481-C313-AD11-391E-1F745F8BD684}"/>
    <pc:docChg chg="addSld delSld modSld sldOrd">
      <pc:chgData name="Brice Nicodem SIMEU POUOMEGNE" userId="S::brice_nicodem.simeu_pouomegne@isen.yncrea.fr::3a30c758-579f-46ee-a080-426a2e92a2e8" providerId="AD" clId="Web-{06465481-C313-AD11-391E-1F745F8BD684}" dt="2019-02-28T16:27:31.355" v="982" actId="1076"/>
      <pc:docMkLst>
        <pc:docMk/>
      </pc:docMkLst>
      <pc:sldChg chg="modSp">
        <pc:chgData name="Brice Nicodem SIMEU POUOMEGNE" userId="S::brice_nicodem.simeu_pouomegne@isen.yncrea.fr::3a30c758-579f-46ee-a080-426a2e92a2e8" providerId="AD" clId="Web-{06465481-C313-AD11-391E-1F745F8BD684}" dt="2019-02-28T13:26:40.113" v="2" actId="20577"/>
        <pc:sldMkLst>
          <pc:docMk/>
          <pc:sldMk cId="521040635" sldId="256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3:26:40.113" v="2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">
        <pc:chgData name="Brice Nicodem SIMEU POUOMEGNE" userId="S::brice_nicodem.simeu_pouomegne@isen.yncrea.fr::3a30c758-579f-46ee-a080-426a2e92a2e8" providerId="AD" clId="Web-{06465481-C313-AD11-391E-1F745F8BD684}" dt="2019-02-28T16:27:31.355" v="982" actId="1076"/>
        <pc:sldMkLst>
          <pc:docMk/>
          <pc:sldMk cId="2259573429" sldId="258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6:27:31.355" v="982" actId="1076"/>
          <ac:spMkLst>
            <pc:docMk/>
            <pc:sldMk cId="2259573429" sldId="258"/>
            <ac:spMk id="3" creationId="{CD8C36A0-14A0-41CE-B6EB-737EC6BE265D}"/>
          </ac:spMkLst>
        </pc:spChg>
      </pc:sldChg>
      <pc:sldChg chg="modSp">
        <pc:chgData name="Brice Nicodem SIMEU POUOMEGNE" userId="S::brice_nicodem.simeu_pouomegne@isen.yncrea.fr::3a30c758-579f-46ee-a080-426a2e92a2e8" providerId="AD" clId="Web-{06465481-C313-AD11-391E-1F745F8BD684}" dt="2019-02-28T15:29:18.616" v="715" actId="20577"/>
        <pc:sldMkLst>
          <pc:docMk/>
          <pc:sldMk cId="1433251118" sldId="259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3:34:10.885" v="133" actId="1076"/>
          <ac:spMkLst>
            <pc:docMk/>
            <pc:sldMk cId="1433251118" sldId="259"/>
            <ac:spMk id="2" creationId="{BC16695F-11D8-4580-AB1B-08083000F817}"/>
          </ac:spMkLst>
        </pc:spChg>
        <pc:spChg chg="mod">
          <ac:chgData name="Brice Nicodem SIMEU POUOMEGNE" userId="S::brice_nicodem.simeu_pouomegne@isen.yncrea.fr::3a30c758-579f-46ee-a080-426a2e92a2e8" providerId="AD" clId="Web-{06465481-C313-AD11-391E-1F745F8BD684}" dt="2019-02-28T15:29:18.616" v="715" actId="20577"/>
          <ac:spMkLst>
            <pc:docMk/>
            <pc:sldMk cId="1433251118" sldId="259"/>
            <ac:spMk id="3" creationId="{AB0069C0-DBD8-4235-96C2-1418DBA4DE71}"/>
          </ac:spMkLst>
        </pc:spChg>
      </pc:sldChg>
      <pc:sldChg chg="modSp">
        <pc:chgData name="Brice Nicodem SIMEU POUOMEGNE" userId="S::brice_nicodem.simeu_pouomegne@isen.yncrea.fr::3a30c758-579f-46ee-a080-426a2e92a2e8" providerId="AD" clId="Web-{06465481-C313-AD11-391E-1F745F8BD684}" dt="2019-02-28T15:25:51.383" v="662" actId="20577"/>
        <pc:sldMkLst>
          <pc:docMk/>
          <pc:sldMk cId="1937358319" sldId="263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5:25:51.383" v="662" actId="20577"/>
          <ac:spMkLst>
            <pc:docMk/>
            <pc:sldMk cId="1937358319" sldId="263"/>
            <ac:spMk id="5" creationId="{A8454980-24DF-429B-A780-058329630FE0}"/>
          </ac:spMkLst>
        </pc:spChg>
      </pc:sldChg>
      <pc:sldChg chg="modSp">
        <pc:chgData name="Brice Nicodem SIMEU POUOMEGNE" userId="S::brice_nicodem.simeu_pouomegne@isen.yncrea.fr::3a30c758-579f-46ee-a080-426a2e92a2e8" providerId="AD" clId="Web-{06465481-C313-AD11-391E-1F745F8BD684}" dt="2019-02-28T13:27:24.487" v="5" actId="20577"/>
        <pc:sldMkLst>
          <pc:docMk/>
          <pc:sldMk cId="1891528336" sldId="268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3:27:24.487" v="5" actId="20577"/>
          <ac:spMkLst>
            <pc:docMk/>
            <pc:sldMk cId="1891528336" sldId="268"/>
            <ac:spMk id="12" creationId="{EABC0E84-28D8-46A8-8216-FD806E28539F}"/>
          </ac:spMkLst>
        </pc:spChg>
      </pc:sldChg>
      <pc:sldChg chg="modSp">
        <pc:chgData name="Brice Nicodem SIMEU POUOMEGNE" userId="S::brice_nicodem.simeu_pouomegne@isen.yncrea.fr::3a30c758-579f-46ee-a080-426a2e92a2e8" providerId="AD" clId="Web-{06465481-C313-AD11-391E-1F745F8BD684}" dt="2019-02-28T15:47:20.936" v="797" actId="20577"/>
        <pc:sldMkLst>
          <pc:docMk/>
          <pc:sldMk cId="1182976930" sldId="280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5:47:20.936" v="797" actId="20577"/>
          <ac:spMkLst>
            <pc:docMk/>
            <pc:sldMk cId="1182976930" sldId="280"/>
            <ac:spMk id="3" creationId="{F0E54A4E-157B-4819-B865-E8CB558F689F}"/>
          </ac:spMkLst>
        </pc:spChg>
      </pc:sldChg>
      <pc:sldChg chg="addSp modSp add del replId">
        <pc:chgData name="Brice Nicodem SIMEU POUOMEGNE" userId="S::brice_nicodem.simeu_pouomegne@isen.yncrea.fr::3a30c758-579f-46ee-a080-426a2e92a2e8" providerId="AD" clId="Web-{06465481-C313-AD11-391E-1F745F8BD684}" dt="2019-02-28T16:26:19.747" v="980"/>
        <pc:sldMkLst>
          <pc:docMk/>
          <pc:sldMk cId="3345562724" sldId="285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6:16:29.829" v="872" actId="20577"/>
          <ac:spMkLst>
            <pc:docMk/>
            <pc:sldMk cId="3345562724" sldId="285"/>
            <ac:spMk id="3" creationId="{AB0069C0-DBD8-4235-96C2-1418DBA4DE71}"/>
          </ac:spMkLst>
        </pc:spChg>
        <pc:picChg chg="add mod">
          <ac:chgData name="Brice Nicodem SIMEU POUOMEGNE" userId="S::brice_nicodem.simeu_pouomegne@isen.yncrea.fr::3a30c758-579f-46ee-a080-426a2e92a2e8" providerId="AD" clId="Web-{06465481-C313-AD11-391E-1F745F8BD684}" dt="2019-02-28T16:17:44.516" v="880" actId="14100"/>
          <ac:picMkLst>
            <pc:docMk/>
            <pc:sldMk cId="3345562724" sldId="285"/>
            <ac:picMk id="4" creationId="{DF536706-BB6B-4A83-8D27-B08D6033FA39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06465481-C313-AD11-391E-1F745F8BD684}" dt="2019-02-28T14:32:07.032" v="521" actId="20577"/>
        <pc:sldMkLst>
          <pc:docMk/>
          <pc:sldMk cId="83703434" sldId="286"/>
        </pc:sldMkLst>
        <pc:spChg chg="del">
          <ac:chgData name="Brice Nicodem SIMEU POUOMEGNE" userId="S::brice_nicodem.simeu_pouomegne@isen.yncrea.fr::3a30c758-579f-46ee-a080-426a2e92a2e8" providerId="AD" clId="Web-{06465481-C313-AD11-391E-1F745F8BD684}" dt="2019-02-28T13:49:32.571" v="374"/>
          <ac:spMkLst>
            <pc:docMk/>
            <pc:sldMk cId="83703434" sldId="286"/>
            <ac:spMk id="2" creationId="{94A23C73-A536-4633-90B8-B688EAEB2AE6}"/>
          </ac:spMkLst>
        </pc:spChg>
        <pc:spChg chg="mod">
          <ac:chgData name="Brice Nicodem SIMEU POUOMEGNE" userId="S::brice_nicodem.simeu_pouomegne@isen.yncrea.fr::3a30c758-579f-46ee-a080-426a2e92a2e8" providerId="AD" clId="Web-{06465481-C313-AD11-391E-1F745F8BD684}" dt="2019-02-28T14:32:07.032" v="521" actId="20577"/>
          <ac:spMkLst>
            <pc:docMk/>
            <pc:sldMk cId="83703434" sldId="286"/>
            <ac:spMk id="3" creationId="{F0E54A4E-157B-4819-B865-E8CB558F689F}"/>
          </ac:spMkLst>
        </pc:spChg>
        <pc:spChg chg="mod">
          <ac:chgData name="Brice Nicodem SIMEU POUOMEGNE" userId="S::brice_nicodem.simeu_pouomegne@isen.yncrea.fr::3a30c758-579f-46ee-a080-426a2e92a2e8" providerId="AD" clId="Web-{06465481-C313-AD11-391E-1F745F8BD684}" dt="2019-02-28T13:53:27.989" v="407" actId="20577"/>
          <ac:spMkLst>
            <pc:docMk/>
            <pc:sldMk cId="83703434" sldId="286"/>
            <ac:spMk id="4" creationId="{3F34DFDC-93C2-430E-A50C-28E37B717284}"/>
          </ac:spMkLst>
        </pc:spChg>
        <pc:spChg chg="add del mod">
          <ac:chgData name="Brice Nicodem SIMEU POUOMEGNE" userId="S::brice_nicodem.simeu_pouomegne@isen.yncrea.fr::3a30c758-579f-46ee-a080-426a2e92a2e8" providerId="AD" clId="Web-{06465481-C313-AD11-391E-1F745F8BD684}" dt="2019-02-28T13:49:36.728" v="375"/>
          <ac:spMkLst>
            <pc:docMk/>
            <pc:sldMk cId="83703434" sldId="286"/>
            <ac:spMk id="8" creationId="{026EDE78-397C-4569-B16B-635A88152845}"/>
          </ac:spMkLst>
        </pc:spChg>
        <pc:picChg chg="del">
          <ac:chgData name="Brice Nicodem SIMEU POUOMEGNE" userId="S::brice_nicodem.simeu_pouomegne@isen.yncrea.fr::3a30c758-579f-46ee-a080-426a2e92a2e8" providerId="AD" clId="Web-{06465481-C313-AD11-391E-1F745F8BD684}" dt="2019-02-28T13:49:13.431" v="368"/>
          <ac:picMkLst>
            <pc:docMk/>
            <pc:sldMk cId="83703434" sldId="286"/>
            <ac:picMk id="5" creationId="{A5ED38E6-AC0E-4572-8B32-9DAF1041A25A}"/>
          </ac:picMkLst>
        </pc:picChg>
        <pc:picChg chg="del">
          <ac:chgData name="Brice Nicodem SIMEU POUOMEGNE" userId="S::brice_nicodem.simeu_pouomegne@isen.yncrea.fr::3a30c758-579f-46ee-a080-426a2e92a2e8" providerId="AD" clId="Web-{06465481-C313-AD11-391E-1F745F8BD684}" dt="2019-02-28T13:49:15.947" v="369"/>
          <ac:picMkLst>
            <pc:docMk/>
            <pc:sldMk cId="83703434" sldId="286"/>
            <ac:picMk id="7" creationId="{E7A88B57-C520-41C7-846B-E76680FAB6DB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06465481-C313-AD11-391E-1F745F8BD684}" dt="2019-02-28T14:43:22.512" v="541" actId="1076"/>
        <pc:sldMkLst>
          <pc:docMk/>
          <pc:sldMk cId="3686812704" sldId="287"/>
        </pc:sldMkLst>
        <pc:spChg chg="del">
          <ac:chgData name="Brice Nicodem SIMEU POUOMEGNE" userId="S::brice_nicodem.simeu_pouomegne@isen.yncrea.fr::3a30c758-579f-46ee-a080-426a2e92a2e8" providerId="AD" clId="Web-{06465481-C313-AD11-391E-1F745F8BD684}" dt="2019-02-28T14:34:41.313" v="527"/>
          <ac:spMkLst>
            <pc:docMk/>
            <pc:sldMk cId="3686812704" sldId="287"/>
            <ac:spMk id="3" creationId="{F0E54A4E-157B-4819-B865-E8CB558F689F}"/>
          </ac:spMkLst>
        </pc:spChg>
        <pc:spChg chg="add del mod">
          <ac:chgData name="Brice Nicodem SIMEU POUOMEGNE" userId="S::brice_nicodem.simeu_pouomegne@isen.yncrea.fr::3a30c758-579f-46ee-a080-426a2e92a2e8" providerId="AD" clId="Web-{06465481-C313-AD11-391E-1F745F8BD684}" dt="2019-02-28T14:34:34.422" v="526"/>
          <ac:spMkLst>
            <pc:docMk/>
            <pc:sldMk cId="3686812704" sldId="287"/>
            <ac:spMk id="5" creationId="{5D76F598-C926-40FB-92C6-A4C862DAE4E4}"/>
          </ac:spMkLst>
        </pc:spChg>
        <pc:picChg chg="add mod">
          <ac:chgData name="Brice Nicodem SIMEU POUOMEGNE" userId="S::brice_nicodem.simeu_pouomegne@isen.yncrea.fr::3a30c758-579f-46ee-a080-426a2e92a2e8" providerId="AD" clId="Web-{06465481-C313-AD11-391E-1F745F8BD684}" dt="2019-02-28T14:42:58.403" v="533" actId="1076"/>
          <ac:picMkLst>
            <pc:docMk/>
            <pc:sldMk cId="3686812704" sldId="287"/>
            <ac:picMk id="2" creationId="{87330380-0441-4AEC-9D06-84521A1097B1}"/>
          </ac:picMkLst>
        </pc:picChg>
        <pc:picChg chg="add mod">
          <ac:chgData name="Brice Nicodem SIMEU POUOMEGNE" userId="S::brice_nicodem.simeu_pouomegne@isen.yncrea.fr::3a30c758-579f-46ee-a080-426a2e92a2e8" providerId="AD" clId="Web-{06465481-C313-AD11-391E-1F745F8BD684}" dt="2019-02-28T14:43:22.512" v="541" actId="1076"/>
          <ac:picMkLst>
            <pc:docMk/>
            <pc:sldMk cId="3686812704" sldId="287"/>
            <ac:picMk id="7" creationId="{E7AD327C-AC75-40D0-A70A-F7C91A3CB4E0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06465481-C313-AD11-391E-1F745F8BD684}" dt="2019-02-28T15:00:17.395" v="596" actId="14100"/>
        <pc:sldMkLst>
          <pc:docMk/>
          <pc:sldMk cId="2216091390" sldId="288"/>
        </pc:sldMkLst>
        <pc:spChg chg="add mod">
          <ac:chgData name="Brice Nicodem SIMEU POUOMEGNE" userId="S::brice_nicodem.simeu_pouomegne@isen.yncrea.fr::3a30c758-579f-46ee-a080-426a2e92a2e8" providerId="AD" clId="Web-{06465481-C313-AD11-391E-1F745F8BD684}" dt="2019-02-28T14:59:49.176" v="591" actId="1076"/>
          <ac:spMkLst>
            <pc:docMk/>
            <pc:sldMk cId="2216091390" sldId="288"/>
            <ac:spMk id="3" creationId="{374CECF4-57D0-4CF2-910E-8BE219971D0C}"/>
          </ac:spMkLst>
        </pc:spChg>
        <pc:spChg chg="add mod">
          <ac:chgData name="Brice Nicodem SIMEU POUOMEGNE" userId="S::brice_nicodem.simeu_pouomegne@isen.yncrea.fr::3a30c758-579f-46ee-a080-426a2e92a2e8" providerId="AD" clId="Web-{06465481-C313-AD11-391E-1F745F8BD684}" dt="2019-02-28T14:59:44.645" v="590" actId="1076"/>
          <ac:spMkLst>
            <pc:docMk/>
            <pc:sldMk cId="2216091390" sldId="288"/>
            <ac:spMk id="5" creationId="{1E40899C-0ED9-49E5-B4E3-8A6C026DF33A}"/>
          </ac:spMkLst>
        </pc:spChg>
        <pc:picChg chg="del">
          <ac:chgData name="Brice Nicodem SIMEU POUOMEGNE" userId="S::brice_nicodem.simeu_pouomegne@isen.yncrea.fr::3a30c758-579f-46ee-a080-426a2e92a2e8" providerId="AD" clId="Web-{06465481-C313-AD11-391E-1F745F8BD684}" dt="2019-02-28T14:44:32.714" v="543"/>
          <ac:picMkLst>
            <pc:docMk/>
            <pc:sldMk cId="2216091390" sldId="288"/>
            <ac:picMk id="2" creationId="{87330380-0441-4AEC-9D06-84521A1097B1}"/>
          </ac:picMkLst>
        </pc:picChg>
        <pc:picChg chg="add mod">
          <ac:chgData name="Brice Nicodem SIMEU POUOMEGNE" userId="S::brice_nicodem.simeu_pouomegne@isen.yncrea.fr::3a30c758-579f-46ee-a080-426a2e92a2e8" providerId="AD" clId="Web-{06465481-C313-AD11-391E-1F745F8BD684}" dt="2019-02-28T15:00:17.395" v="596" actId="14100"/>
          <ac:picMkLst>
            <pc:docMk/>
            <pc:sldMk cId="2216091390" sldId="288"/>
            <ac:picMk id="6" creationId="{0E4AAC46-9A65-4D02-A99E-23B37E08A7F0}"/>
          </ac:picMkLst>
        </pc:picChg>
        <pc:picChg chg="del">
          <ac:chgData name="Brice Nicodem SIMEU POUOMEGNE" userId="S::brice_nicodem.simeu_pouomegne@isen.yncrea.fr::3a30c758-579f-46ee-a080-426a2e92a2e8" providerId="AD" clId="Web-{06465481-C313-AD11-391E-1F745F8BD684}" dt="2019-02-28T14:44:33.683" v="544"/>
          <ac:picMkLst>
            <pc:docMk/>
            <pc:sldMk cId="2216091390" sldId="288"/>
            <ac:picMk id="7" creationId="{E7AD327C-AC75-40D0-A70A-F7C91A3CB4E0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06465481-C313-AD11-391E-1F745F8BD684}" dt="2019-02-28T15:05:01.752" v="629" actId="14100"/>
        <pc:sldMkLst>
          <pc:docMk/>
          <pc:sldMk cId="1310165638" sldId="289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5:04:14.018" v="618" actId="20577"/>
          <ac:spMkLst>
            <pc:docMk/>
            <pc:sldMk cId="1310165638" sldId="289"/>
            <ac:spMk id="3" creationId="{374CECF4-57D0-4CF2-910E-8BE219971D0C}"/>
          </ac:spMkLst>
        </pc:spChg>
        <pc:spChg chg="mod">
          <ac:chgData name="Brice Nicodem SIMEU POUOMEGNE" userId="S::brice_nicodem.simeu_pouomegne@isen.yncrea.fr::3a30c758-579f-46ee-a080-426a2e92a2e8" providerId="AD" clId="Web-{06465481-C313-AD11-391E-1F745F8BD684}" dt="2019-02-28T15:02:15.894" v="607" actId="14100"/>
          <ac:spMkLst>
            <pc:docMk/>
            <pc:sldMk cId="1310165638" sldId="289"/>
            <ac:spMk id="5" creationId="{1E40899C-0ED9-49E5-B4E3-8A6C026DF33A}"/>
          </ac:spMkLst>
        </pc:spChg>
        <pc:picChg chg="add mod">
          <ac:chgData name="Brice Nicodem SIMEU POUOMEGNE" userId="S::brice_nicodem.simeu_pouomegne@isen.yncrea.fr::3a30c758-579f-46ee-a080-426a2e92a2e8" providerId="AD" clId="Web-{06465481-C313-AD11-391E-1F745F8BD684}" dt="2019-02-28T15:05:01.752" v="629" actId="14100"/>
          <ac:picMkLst>
            <pc:docMk/>
            <pc:sldMk cId="1310165638" sldId="289"/>
            <ac:picMk id="2" creationId="{048669EE-4117-4169-97E8-D282865340C8}"/>
          </ac:picMkLst>
        </pc:picChg>
        <pc:picChg chg="del">
          <ac:chgData name="Brice Nicodem SIMEU POUOMEGNE" userId="S::brice_nicodem.simeu_pouomegne@isen.yncrea.fr::3a30c758-579f-46ee-a080-426a2e92a2e8" providerId="AD" clId="Web-{06465481-C313-AD11-391E-1F745F8BD684}" dt="2019-02-28T15:03:19.893" v="608"/>
          <ac:picMkLst>
            <pc:docMk/>
            <pc:sldMk cId="1310165638" sldId="289"/>
            <ac:picMk id="6" creationId="{0E4AAC46-9A65-4D02-A99E-23B37E08A7F0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06465481-C313-AD11-391E-1F745F8BD684}" dt="2019-02-28T15:44:52.750" v="786" actId="1076"/>
        <pc:sldMkLst>
          <pc:docMk/>
          <pc:sldMk cId="3065112672" sldId="290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5:32:24.068" v="779" actId="20577"/>
          <ac:spMkLst>
            <pc:docMk/>
            <pc:sldMk cId="3065112672" sldId="290"/>
            <ac:spMk id="3" creationId="{374CECF4-57D0-4CF2-910E-8BE219971D0C}"/>
          </ac:spMkLst>
        </pc:spChg>
        <pc:spChg chg="mod">
          <ac:chgData name="Brice Nicodem SIMEU POUOMEGNE" userId="S::brice_nicodem.simeu_pouomegne@isen.yncrea.fr::3a30c758-579f-46ee-a080-426a2e92a2e8" providerId="AD" clId="Web-{06465481-C313-AD11-391E-1F745F8BD684}" dt="2019-02-28T15:30:11.397" v="718" actId="20577"/>
          <ac:spMkLst>
            <pc:docMk/>
            <pc:sldMk cId="3065112672" sldId="290"/>
            <ac:spMk id="5" creationId="{1E40899C-0ED9-49E5-B4E3-8A6C026DF33A}"/>
          </ac:spMkLst>
        </pc:spChg>
        <pc:picChg chg="del">
          <ac:chgData name="Brice Nicodem SIMEU POUOMEGNE" userId="S::brice_nicodem.simeu_pouomegne@isen.yncrea.fr::3a30c758-579f-46ee-a080-426a2e92a2e8" providerId="AD" clId="Web-{06465481-C313-AD11-391E-1F745F8BD684}" dt="2019-02-28T15:09:52.875" v="631"/>
          <ac:picMkLst>
            <pc:docMk/>
            <pc:sldMk cId="3065112672" sldId="290"/>
            <ac:picMk id="2" creationId="{048669EE-4117-4169-97E8-D282865340C8}"/>
          </ac:picMkLst>
        </pc:picChg>
        <pc:picChg chg="add mod">
          <ac:chgData name="Brice Nicodem SIMEU POUOMEGNE" userId="S::brice_nicodem.simeu_pouomegne@isen.yncrea.fr::3a30c758-579f-46ee-a080-426a2e92a2e8" providerId="AD" clId="Web-{06465481-C313-AD11-391E-1F745F8BD684}" dt="2019-02-28T15:44:52.750" v="786" actId="1076"/>
          <ac:picMkLst>
            <pc:docMk/>
            <pc:sldMk cId="3065112672" sldId="290"/>
            <ac:picMk id="6" creationId="{2DAE6FFE-8129-40C7-9CAB-CEDCB01DD9B1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06465481-C313-AD11-391E-1F745F8BD684}" dt="2019-02-28T16:02:32.679" v="821" actId="1076"/>
        <pc:sldMkLst>
          <pc:docMk/>
          <pc:sldMk cId="2387942442" sldId="291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5:48:02.217" v="800" actId="1076"/>
          <ac:spMkLst>
            <pc:docMk/>
            <pc:sldMk cId="2387942442" sldId="291"/>
            <ac:spMk id="3" creationId="{374CECF4-57D0-4CF2-910E-8BE219971D0C}"/>
          </ac:spMkLst>
        </pc:spChg>
        <pc:spChg chg="mod">
          <ac:chgData name="Brice Nicodem SIMEU POUOMEGNE" userId="S::brice_nicodem.simeu_pouomegne@isen.yncrea.fr::3a30c758-579f-46ee-a080-426a2e92a2e8" providerId="AD" clId="Web-{06465481-C313-AD11-391E-1F745F8BD684}" dt="2019-02-28T15:48:06.264" v="801" actId="20577"/>
          <ac:spMkLst>
            <pc:docMk/>
            <pc:sldMk cId="2387942442" sldId="291"/>
            <ac:spMk id="5" creationId="{1E40899C-0ED9-49E5-B4E3-8A6C026DF33A}"/>
          </ac:spMkLst>
        </pc:spChg>
        <pc:picChg chg="add mod">
          <ac:chgData name="Brice Nicodem SIMEU POUOMEGNE" userId="S::brice_nicodem.simeu_pouomegne@isen.yncrea.fr::3a30c758-579f-46ee-a080-426a2e92a2e8" providerId="AD" clId="Web-{06465481-C313-AD11-391E-1F745F8BD684}" dt="2019-02-28T16:00:46.961" v="808" actId="14100"/>
          <ac:picMkLst>
            <pc:docMk/>
            <pc:sldMk cId="2387942442" sldId="291"/>
            <ac:picMk id="2" creationId="{DE2D16FE-3F90-4E8F-8437-BB0D5FEA798A}"/>
          </ac:picMkLst>
        </pc:picChg>
        <pc:picChg chg="del">
          <ac:chgData name="Brice Nicodem SIMEU POUOMEGNE" userId="S::brice_nicodem.simeu_pouomegne@isen.yncrea.fr::3a30c758-579f-46ee-a080-426a2e92a2e8" providerId="AD" clId="Web-{06465481-C313-AD11-391E-1F745F8BD684}" dt="2019-02-28T15:52:25.746" v="804"/>
          <ac:picMkLst>
            <pc:docMk/>
            <pc:sldMk cId="2387942442" sldId="291"/>
            <ac:picMk id="6" creationId="{2DAE6FFE-8129-40C7-9CAB-CEDCB01DD9B1}"/>
          </ac:picMkLst>
        </pc:picChg>
        <pc:picChg chg="add mod">
          <ac:chgData name="Brice Nicodem SIMEU POUOMEGNE" userId="S::brice_nicodem.simeu_pouomegne@isen.yncrea.fr::3a30c758-579f-46ee-a080-426a2e92a2e8" providerId="AD" clId="Web-{06465481-C313-AD11-391E-1F745F8BD684}" dt="2019-02-28T16:01:38.523" v="815" actId="14100"/>
          <ac:picMkLst>
            <pc:docMk/>
            <pc:sldMk cId="2387942442" sldId="291"/>
            <ac:picMk id="8" creationId="{83F9FF20-C773-49B9-9EBB-AFB6FEAE62DF}"/>
          </ac:picMkLst>
        </pc:picChg>
        <pc:picChg chg="add mod">
          <ac:chgData name="Brice Nicodem SIMEU POUOMEGNE" userId="S::brice_nicodem.simeu_pouomegne@isen.yncrea.fr::3a30c758-579f-46ee-a080-426a2e92a2e8" providerId="AD" clId="Web-{06465481-C313-AD11-391E-1F745F8BD684}" dt="2019-02-28T16:02:32.679" v="821" actId="1076"/>
          <ac:picMkLst>
            <pc:docMk/>
            <pc:sldMk cId="2387942442" sldId="291"/>
            <ac:picMk id="10" creationId="{FC1A42F1-C9CD-4726-B6B4-A3E05F4AF998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06465481-C313-AD11-391E-1F745F8BD684}" dt="2019-02-28T16:13:55.424" v="859" actId="14100"/>
        <pc:sldMkLst>
          <pc:docMk/>
          <pc:sldMk cId="1317190877" sldId="292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6:03:40.210" v="838" actId="20577"/>
          <ac:spMkLst>
            <pc:docMk/>
            <pc:sldMk cId="1317190877" sldId="292"/>
            <ac:spMk id="3" creationId="{374CECF4-57D0-4CF2-910E-8BE219971D0C}"/>
          </ac:spMkLst>
        </pc:spChg>
        <pc:picChg chg="del">
          <ac:chgData name="Brice Nicodem SIMEU POUOMEGNE" userId="S::brice_nicodem.simeu_pouomegne@isen.yncrea.fr::3a30c758-579f-46ee-a080-426a2e92a2e8" providerId="AD" clId="Web-{06465481-C313-AD11-391E-1F745F8BD684}" dt="2019-02-28T16:03:17.601" v="823"/>
          <ac:picMkLst>
            <pc:docMk/>
            <pc:sldMk cId="1317190877" sldId="292"/>
            <ac:picMk id="2" creationId="{DE2D16FE-3F90-4E8F-8437-BB0D5FEA798A}"/>
          </ac:picMkLst>
        </pc:picChg>
        <pc:picChg chg="add mod">
          <ac:chgData name="Brice Nicodem SIMEU POUOMEGNE" userId="S::brice_nicodem.simeu_pouomegne@isen.yncrea.fr::3a30c758-579f-46ee-a080-426a2e92a2e8" providerId="AD" clId="Web-{06465481-C313-AD11-391E-1F745F8BD684}" dt="2019-02-28T16:12:57.784" v="847" actId="14100"/>
          <ac:picMkLst>
            <pc:docMk/>
            <pc:sldMk cId="1317190877" sldId="292"/>
            <ac:picMk id="6" creationId="{FB7D33A1-2457-4C35-A7AD-C1384091E12B}"/>
          </ac:picMkLst>
        </pc:picChg>
        <pc:picChg chg="del">
          <ac:chgData name="Brice Nicodem SIMEU POUOMEGNE" userId="S::brice_nicodem.simeu_pouomegne@isen.yncrea.fr::3a30c758-579f-46ee-a080-426a2e92a2e8" providerId="AD" clId="Web-{06465481-C313-AD11-391E-1F745F8BD684}" dt="2019-02-28T16:03:18.554" v="824"/>
          <ac:picMkLst>
            <pc:docMk/>
            <pc:sldMk cId="1317190877" sldId="292"/>
            <ac:picMk id="8" creationId="{83F9FF20-C773-49B9-9EBB-AFB6FEAE62DF}"/>
          </ac:picMkLst>
        </pc:picChg>
        <pc:picChg chg="add mod">
          <ac:chgData name="Brice Nicodem SIMEU POUOMEGNE" userId="S::brice_nicodem.simeu_pouomegne@isen.yncrea.fr::3a30c758-579f-46ee-a080-426a2e92a2e8" providerId="AD" clId="Web-{06465481-C313-AD11-391E-1F745F8BD684}" dt="2019-02-28T16:13:17.596" v="853" actId="1076"/>
          <ac:picMkLst>
            <pc:docMk/>
            <pc:sldMk cId="1317190877" sldId="292"/>
            <ac:picMk id="9" creationId="{2E6C2443-5BD2-4D0B-84FE-3DA41B95EAC1}"/>
          </ac:picMkLst>
        </pc:picChg>
        <pc:picChg chg="del">
          <ac:chgData name="Brice Nicodem SIMEU POUOMEGNE" userId="S::brice_nicodem.simeu_pouomegne@isen.yncrea.fr::3a30c758-579f-46ee-a080-426a2e92a2e8" providerId="AD" clId="Web-{06465481-C313-AD11-391E-1F745F8BD684}" dt="2019-02-28T16:03:19.335" v="825"/>
          <ac:picMkLst>
            <pc:docMk/>
            <pc:sldMk cId="1317190877" sldId="292"/>
            <ac:picMk id="10" creationId="{FC1A42F1-C9CD-4726-B6B4-A3E05F4AF998}"/>
          </ac:picMkLst>
        </pc:picChg>
        <pc:picChg chg="add mod">
          <ac:chgData name="Brice Nicodem SIMEU POUOMEGNE" userId="S::brice_nicodem.simeu_pouomegne@isen.yncrea.fr::3a30c758-579f-46ee-a080-426a2e92a2e8" providerId="AD" clId="Web-{06465481-C313-AD11-391E-1F745F8BD684}" dt="2019-02-28T16:13:55.424" v="859" actId="14100"/>
          <ac:picMkLst>
            <pc:docMk/>
            <pc:sldMk cId="1317190877" sldId="292"/>
            <ac:picMk id="12" creationId="{B3276C44-2359-4927-83B3-09278EDA4546}"/>
          </ac:picMkLst>
        </pc:picChg>
      </pc:sldChg>
      <pc:sldChg chg="addSp delSp modSp add replId">
        <pc:chgData name="Brice Nicodem SIMEU POUOMEGNE" userId="S::brice_nicodem.simeu_pouomegne@isen.yncrea.fr::3a30c758-579f-46ee-a080-426a2e92a2e8" providerId="AD" clId="Web-{06465481-C313-AD11-391E-1F745F8BD684}" dt="2019-02-28T16:25:45.731" v="978" actId="1076"/>
        <pc:sldMkLst>
          <pc:docMk/>
          <pc:sldMk cId="2333842719" sldId="293"/>
        </pc:sldMkLst>
        <pc:spChg chg="mod">
          <ac:chgData name="Brice Nicodem SIMEU POUOMEGNE" userId="S::brice_nicodem.simeu_pouomegne@isen.yncrea.fr::3a30c758-579f-46ee-a080-426a2e92a2e8" providerId="AD" clId="Web-{06465481-C313-AD11-391E-1F745F8BD684}" dt="2019-02-28T16:25:25.997" v="974" actId="20577"/>
          <ac:spMkLst>
            <pc:docMk/>
            <pc:sldMk cId="2333842719" sldId="293"/>
            <ac:spMk id="3" creationId="{374CECF4-57D0-4CF2-910E-8BE219971D0C}"/>
          </ac:spMkLst>
        </pc:spChg>
        <pc:spChg chg="mod">
          <ac:chgData name="Brice Nicodem SIMEU POUOMEGNE" userId="S::brice_nicodem.simeu_pouomegne@isen.yncrea.fr::3a30c758-579f-46ee-a080-426a2e92a2e8" providerId="AD" clId="Web-{06465481-C313-AD11-391E-1F745F8BD684}" dt="2019-02-28T16:22:40.280" v="929" actId="20577"/>
          <ac:spMkLst>
            <pc:docMk/>
            <pc:sldMk cId="2333842719" sldId="293"/>
            <ac:spMk id="4" creationId="{3F34DFDC-93C2-430E-A50C-28E37B717284}"/>
          </ac:spMkLst>
        </pc:spChg>
        <pc:spChg chg="del">
          <ac:chgData name="Brice Nicodem SIMEU POUOMEGNE" userId="S::brice_nicodem.simeu_pouomegne@isen.yncrea.fr::3a30c758-579f-46ee-a080-426a2e92a2e8" providerId="AD" clId="Web-{06465481-C313-AD11-391E-1F745F8BD684}" dt="2019-02-28T16:21:28.749" v="883"/>
          <ac:spMkLst>
            <pc:docMk/>
            <pc:sldMk cId="2333842719" sldId="293"/>
            <ac:spMk id="5" creationId="{1E40899C-0ED9-49E5-B4E3-8A6C026DF33A}"/>
          </ac:spMkLst>
        </pc:spChg>
        <pc:picChg chg="add mod">
          <ac:chgData name="Brice Nicodem SIMEU POUOMEGNE" userId="S::brice_nicodem.simeu_pouomegne@isen.yncrea.fr::3a30c758-579f-46ee-a080-426a2e92a2e8" providerId="AD" clId="Web-{06465481-C313-AD11-391E-1F745F8BD684}" dt="2019-02-28T16:25:45.731" v="978" actId="1076"/>
          <ac:picMkLst>
            <pc:docMk/>
            <pc:sldMk cId="2333842719" sldId="293"/>
            <ac:picMk id="2" creationId="{34A5AF94-4251-437F-B0B5-68B77A1F0B16}"/>
          </ac:picMkLst>
        </pc:picChg>
        <pc:picChg chg="del">
          <ac:chgData name="Brice Nicodem SIMEU POUOMEGNE" userId="S::brice_nicodem.simeu_pouomegne@isen.yncrea.fr::3a30c758-579f-46ee-a080-426a2e92a2e8" providerId="AD" clId="Web-{06465481-C313-AD11-391E-1F745F8BD684}" dt="2019-02-28T16:21:31.639" v="884"/>
          <ac:picMkLst>
            <pc:docMk/>
            <pc:sldMk cId="2333842719" sldId="293"/>
            <ac:picMk id="6" creationId="{FB7D33A1-2457-4C35-A7AD-C1384091E12B}"/>
          </ac:picMkLst>
        </pc:picChg>
        <pc:picChg chg="del">
          <ac:chgData name="Brice Nicodem SIMEU POUOMEGNE" userId="S::brice_nicodem.simeu_pouomegne@isen.yncrea.fr::3a30c758-579f-46ee-a080-426a2e92a2e8" providerId="AD" clId="Web-{06465481-C313-AD11-391E-1F745F8BD684}" dt="2019-02-28T16:21:43.046" v="885"/>
          <ac:picMkLst>
            <pc:docMk/>
            <pc:sldMk cId="2333842719" sldId="293"/>
            <ac:picMk id="9" creationId="{2E6C2443-5BD2-4D0B-84FE-3DA41B95EAC1}"/>
          </ac:picMkLst>
        </pc:picChg>
        <pc:picChg chg="del">
          <ac:chgData name="Brice Nicodem SIMEU POUOMEGNE" userId="S::brice_nicodem.simeu_pouomegne@isen.yncrea.fr::3a30c758-579f-46ee-a080-426a2e92a2e8" providerId="AD" clId="Web-{06465481-C313-AD11-391E-1F745F8BD684}" dt="2019-02-28T16:21:45.967" v="886"/>
          <ac:picMkLst>
            <pc:docMk/>
            <pc:sldMk cId="2333842719" sldId="293"/>
            <ac:picMk id="12" creationId="{B3276C44-2359-4927-83B3-09278EDA4546}"/>
          </ac:picMkLst>
        </pc:picChg>
      </pc:sldChg>
      <pc:sldChg chg="delSp add ord replId">
        <pc:chgData name="Brice Nicodem SIMEU POUOMEGNE" userId="S::brice_nicodem.simeu_pouomegne@isen.yncrea.fr::3a30c758-579f-46ee-a080-426a2e92a2e8" providerId="AD" clId="Web-{06465481-C313-AD11-391E-1F745F8BD684}" dt="2019-02-28T16:26:24.684" v="981"/>
        <pc:sldMkLst>
          <pc:docMk/>
          <pc:sldMk cId="2897007013" sldId="294"/>
        </pc:sldMkLst>
        <pc:picChg chg="del">
          <ac:chgData name="Brice Nicodem SIMEU POUOMEGNE" userId="S::brice_nicodem.simeu_pouomegne@isen.yncrea.fr::3a30c758-579f-46ee-a080-426a2e92a2e8" providerId="AD" clId="Web-{06465481-C313-AD11-391E-1F745F8BD684}" dt="2019-02-28T16:26:24.684" v="981"/>
          <ac:picMkLst>
            <pc:docMk/>
            <pc:sldMk cId="2897007013" sldId="294"/>
            <ac:picMk id="4" creationId="{DF536706-BB6B-4A83-8D27-B08D6033FA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A8144-08AF-43C6-8407-DE1B497639FE}" type="datetimeFigureOut">
              <a:rPr lang="fr-FR" smtClean="0"/>
              <a:pPr/>
              <a:t>11/03/2019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94A9E-D114-4E23-8CDE-AF27C647BD7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94A9E-D114-4E23-8CDE-AF27C647BD7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B7E6-C9A9-4440-B993-9082CE3415E3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B82-FB4E-4131-AB81-40CD1065FE05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EED-51AA-49C6-BE03-40B98557B100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AE96-F465-4ABC-94E6-9702417CAD5C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A8B-9C21-4A45-AB0E-03A46563A525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1E20-5F83-4C8E-A2DC-9754594666B4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0A8A-118F-462A-9877-8878492CF8F9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D3AA-3046-4B5F-8E34-F5AAADB10A3A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EEA-0D08-4408-9D7B-12F2A4C0BE5C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37A6-AB68-4EEC-A767-A1038D63375C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67C9-F4E4-4C10-A3F0-5B42CA2F78CD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76F1-06DD-4B43-B2A5-ECB434D6390B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86BD-81F0-49D6-BBB7-F6E3FB2C54C0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4579-82FD-4A55-9CD3-0534F737DABD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B1A-153E-46C5-91FB-71EBCB1D48D7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BE17-52E9-4424-A10F-907E86BFDBFC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250B-367E-48C1-A27F-E4754C61C1F4}" type="datetime1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795" y="2046624"/>
            <a:ext cx="7766936" cy="999757"/>
          </a:xfrm>
        </p:spPr>
        <p:txBody>
          <a:bodyPr/>
          <a:lstStyle/>
          <a:p>
            <a:pPr algn="ctr"/>
            <a:r>
              <a:rPr lang="en-US">
                <a:latin typeface="Calibri"/>
                <a:cs typeface="Calibri"/>
              </a:rPr>
              <a:t>PROGRAMMATION</a:t>
            </a:r>
            <a:r>
              <a:rPr lang="en-US"/>
              <a:t>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9522" y="4212469"/>
            <a:ext cx="7766936" cy="151253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400" b="1" u="sng" dirty="0" err="1">
                <a:solidFill>
                  <a:schemeClr val="tx1"/>
                </a:solidFill>
                <a:latin typeface="Calibri"/>
                <a:cs typeface="Calibri"/>
              </a:rPr>
              <a:t>Réalisé</a:t>
            </a:r>
            <a:r>
              <a:rPr lang="en-US" sz="2400" b="1" u="sng" dirty="0">
                <a:solidFill>
                  <a:schemeClr val="tx1"/>
                </a:solidFill>
                <a:latin typeface="Calibri"/>
                <a:cs typeface="Calibri"/>
              </a:rPr>
              <a:t> par</a:t>
            </a:r>
            <a:r>
              <a:rPr lang="en-US" sz="2400" b="1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Calibri"/>
                <a:cs typeface="Calibri"/>
              </a:rPr>
              <a:t>Brice SIMEU                     Maxance MALLET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Calibri"/>
                <a:cs typeface="Calibri"/>
              </a:rPr>
              <a:t>Adrien DELAURENS        Elie SIDAWI 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E196B053-C5D9-487F-8479-6B9597AC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4" y="284431"/>
            <a:ext cx="2743200" cy="1318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36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8454980-24DF-429B-A780-058329630FE0}"/>
              </a:ext>
            </a:extLst>
          </p:cNvPr>
          <p:cNvSpPr txBox="1">
            <a:spLocks/>
          </p:cNvSpPr>
          <p:nvPr/>
        </p:nvSpPr>
        <p:spPr>
          <a:xfrm>
            <a:off x="264006" y="785090"/>
            <a:ext cx="8042486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>
                <a:latin typeface="Calibri"/>
                <a:cs typeface="Calibri"/>
              </a:rPr>
              <a:t>4. </a:t>
            </a:r>
            <a:r>
              <a:rPr lang="en-US"/>
              <a:t>Les types de </a:t>
            </a:r>
            <a:r>
              <a:rPr lang="en-US" err="1"/>
              <a:t>données</a:t>
            </a:r>
          </a:p>
          <a:p>
            <a:pPr algn="ctr"/>
            <a:endParaRPr lang="en-US" sz="40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BC0E84-28D8-46A8-8216-FD806E28539F}"/>
              </a:ext>
            </a:extLst>
          </p:cNvPr>
          <p:cNvSpPr txBox="1"/>
          <p:nvPr/>
        </p:nvSpPr>
        <p:spPr>
          <a:xfrm>
            <a:off x="999549" y="2454276"/>
            <a:ext cx="8365834" cy="28028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Calibri"/>
                <a:cs typeface="Calibri"/>
              </a:rPr>
              <a:t>Java et C# sont tous les deux des langages orientés objets , ils proposent donc:</a:t>
            </a:r>
            <a:endParaRPr lang="fr-FR" dirty="0">
              <a:latin typeface="Trebuchet MS" panose="020B0603020202020204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 Des types </a:t>
            </a:r>
            <a:r>
              <a:rPr lang="fr-FR" sz="2400" b="1" dirty="0">
                <a:latin typeface="Calibri"/>
                <a:cs typeface="Calibri"/>
              </a:rPr>
              <a:t>primitifs  </a:t>
            </a:r>
            <a:endParaRPr lang="fr-FR" b="1" dirty="0">
              <a:latin typeface="Trebuchet MS" panose="020B0603020202020204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Des types </a:t>
            </a:r>
            <a:r>
              <a:rPr lang="fr-FR" sz="2400" b="1" dirty="0">
                <a:latin typeface="Calibri"/>
                <a:cs typeface="Calibri"/>
              </a:rPr>
              <a:t>objets </a:t>
            </a:r>
            <a:r>
              <a:rPr lang="fr-FR" sz="2400" dirty="0">
                <a:latin typeface="Calibri"/>
                <a:cs typeface="Calibri"/>
              </a:rPr>
              <a:t>. </a:t>
            </a:r>
            <a:endParaRPr lang="fr-FR" dirty="0">
              <a:latin typeface="Trebuchet MS" panose="020B0603020202020204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"/>
                <a:cs typeface="Calibri"/>
              </a:rPr>
              <a:t>C# propose en plus le </a:t>
            </a:r>
            <a:r>
              <a:rPr lang="fr-FR" sz="2400" b="1" dirty="0">
                <a:latin typeface="Calibri"/>
                <a:cs typeface="Calibri"/>
              </a:rPr>
              <a:t>type valeur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52151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10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52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36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8454980-24DF-429B-A780-058329630FE0}"/>
              </a:ext>
            </a:extLst>
          </p:cNvPr>
          <p:cNvSpPr txBox="1">
            <a:spLocks/>
          </p:cNvSpPr>
          <p:nvPr/>
        </p:nvSpPr>
        <p:spPr>
          <a:xfrm>
            <a:off x="264006" y="785090"/>
            <a:ext cx="8042486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>
                <a:latin typeface="Calibri"/>
                <a:cs typeface="Calibri"/>
              </a:rPr>
              <a:t>4. </a:t>
            </a:r>
            <a:r>
              <a:rPr lang="en-US"/>
              <a:t>Les types de </a:t>
            </a:r>
            <a:r>
              <a:rPr lang="en-US" err="1"/>
              <a:t>données</a:t>
            </a:r>
          </a:p>
          <a:p>
            <a:pPr algn="ctr"/>
            <a:endParaRPr lang="en-US" sz="40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BC0E84-28D8-46A8-8216-FD806E28539F}"/>
              </a:ext>
            </a:extLst>
          </p:cNvPr>
          <p:cNvSpPr txBox="1"/>
          <p:nvPr/>
        </p:nvSpPr>
        <p:spPr>
          <a:xfrm>
            <a:off x="456913" y="1692276"/>
            <a:ext cx="9381834" cy="44670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fr-FR" sz="2400" dirty="0">
                <a:latin typeface="Calibri"/>
                <a:cs typeface="Calibri"/>
              </a:rPr>
              <a:t>Chaque type primitif Java possède un type équivalent de même nom en C# sauf </a:t>
            </a:r>
            <a:r>
              <a:rPr lang="fr-FR" sz="2400" b="1" dirty="0">
                <a:latin typeface="Calibri"/>
                <a:cs typeface="Calibri"/>
              </a:rPr>
              <a:t>byte </a:t>
            </a:r>
            <a:r>
              <a:rPr lang="fr-FR" sz="2400" dirty="0">
                <a:latin typeface="Calibri"/>
                <a:cs typeface="Calibri"/>
              </a:rPr>
              <a:t>qui est signé en Java et correspond donc au type </a:t>
            </a:r>
            <a:r>
              <a:rPr lang="fr-FR" sz="2400" dirty="0" err="1">
                <a:latin typeface="Calibri"/>
                <a:cs typeface="Calibri"/>
              </a:rPr>
              <a:t>sbyte</a:t>
            </a:r>
            <a:r>
              <a:rPr lang="fr-FR" sz="2400" dirty="0">
                <a:latin typeface="Calibri"/>
                <a:cs typeface="Calibri"/>
              </a:rPr>
              <a:t> en C#</a:t>
            </a:r>
            <a:r>
              <a:rPr lang="fr-FR" sz="2400" b="1" dirty="0">
                <a:latin typeface="Calibri"/>
                <a:cs typeface="Calibri"/>
              </a:rPr>
              <a:t> </a:t>
            </a:r>
            <a:endParaRPr lang="fr-FR" b="1" dirty="0">
              <a:latin typeface="Trebuchet MS" panose="020B0603020202020204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possède en plus des types numériques non signés (byte, </a:t>
            </a:r>
            <a:r>
              <a:rPr lang="fr-FR" sz="2400" dirty="0" err="1">
                <a:latin typeface="Calibri"/>
                <a:cs typeface="Calibri"/>
              </a:rPr>
              <a:t>ushort</a:t>
            </a:r>
            <a:r>
              <a:rPr lang="fr-FR" sz="2400" dirty="0">
                <a:latin typeface="Calibri"/>
                <a:cs typeface="Calibri"/>
              </a:rPr>
              <a:t>, </a:t>
            </a:r>
            <a:r>
              <a:rPr lang="fr-FR" sz="2400" dirty="0" err="1">
                <a:latin typeface="Calibri"/>
                <a:cs typeface="Calibri"/>
              </a:rPr>
              <a:t>uint</a:t>
            </a:r>
            <a:r>
              <a:rPr lang="fr-FR" sz="2400" dirty="0">
                <a:latin typeface="Calibri"/>
                <a:cs typeface="Calibri"/>
              </a:rPr>
              <a:t>, </a:t>
            </a:r>
            <a:r>
              <a:rPr lang="fr-FR" sz="2400" dirty="0" err="1">
                <a:latin typeface="Calibri"/>
                <a:cs typeface="Calibri"/>
              </a:rPr>
              <a:t>ulong</a:t>
            </a:r>
            <a:r>
              <a:rPr lang="fr-FR" sz="2400" dirty="0">
                <a:latin typeface="Calibri"/>
                <a:cs typeface="Calibri"/>
              </a:rPr>
              <a:t>).</a:t>
            </a:r>
            <a:endParaRPr lang="fr-FR" dirty="0">
              <a:latin typeface="Trebuchet MS" panose="020B0603020202020204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propose aussi le type </a:t>
            </a:r>
            <a:r>
              <a:rPr lang="fr-FR" sz="2400" dirty="0" err="1">
                <a:latin typeface="Calibri"/>
                <a:cs typeface="Calibri"/>
              </a:rPr>
              <a:t>decimal</a:t>
            </a:r>
            <a:r>
              <a:rPr lang="fr-FR" sz="2400" dirty="0">
                <a:latin typeface="Calibri"/>
                <a:cs typeface="Calibri"/>
              </a:rPr>
              <a:t> qui permet de stocker un nombre décimal avec meilleure précision et sans erreur d'arrondi.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5D0C6AD-E8FC-4588-96E2-3BE2A5E75FE3}"/>
              </a:ext>
            </a:extLst>
          </p:cNvPr>
          <p:cNvSpPr txBox="1">
            <a:spLocks/>
          </p:cNvSpPr>
          <p:nvPr/>
        </p:nvSpPr>
        <p:spPr>
          <a:xfrm>
            <a:off x="1626369" y="1512453"/>
            <a:ext cx="8042486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just">
              <a:buAutoNum type="romanLcPeriod"/>
            </a:pPr>
            <a:r>
              <a:rPr lang="en-US"/>
              <a:t>Les types </a:t>
            </a:r>
            <a:r>
              <a:rPr lang="en-US" err="1"/>
              <a:t>primitifs</a:t>
            </a:r>
            <a:endParaRPr lang="en-US"/>
          </a:p>
          <a:p>
            <a:pPr algn="just"/>
            <a:endParaRPr lang="en-US" sz="4000">
              <a:latin typeface="Calibri"/>
              <a:cs typeface="Calibri"/>
            </a:endParaRPr>
          </a:p>
          <a:p>
            <a:pPr algn="ctr"/>
            <a:endParaRPr lang="en-US" sz="4000">
              <a:latin typeface="Calibri"/>
              <a:cs typeface="Calibri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97871" y="633397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11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41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36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8454980-24DF-429B-A780-058329630FE0}"/>
              </a:ext>
            </a:extLst>
          </p:cNvPr>
          <p:cNvSpPr txBox="1">
            <a:spLocks/>
          </p:cNvSpPr>
          <p:nvPr/>
        </p:nvSpPr>
        <p:spPr>
          <a:xfrm>
            <a:off x="264006" y="714752"/>
            <a:ext cx="8042486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>
                <a:latin typeface="Calibri"/>
                <a:cs typeface="Calibri"/>
              </a:rPr>
              <a:t>4. </a:t>
            </a:r>
            <a:r>
              <a:rPr lang="en-US"/>
              <a:t>Les types de </a:t>
            </a:r>
            <a:r>
              <a:rPr lang="en-US" err="1"/>
              <a:t>données</a:t>
            </a:r>
          </a:p>
          <a:p>
            <a:pPr algn="ctr"/>
            <a:endParaRPr lang="en-US" sz="4000">
              <a:latin typeface="Calibri"/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5D0C6AD-E8FC-4588-96E2-3BE2A5E75FE3}"/>
              </a:ext>
            </a:extLst>
          </p:cNvPr>
          <p:cNvSpPr txBox="1">
            <a:spLocks/>
          </p:cNvSpPr>
          <p:nvPr/>
        </p:nvSpPr>
        <p:spPr>
          <a:xfrm>
            <a:off x="1602923" y="1371776"/>
            <a:ext cx="8042486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just">
              <a:buAutoNum type="romanLcPeriod"/>
            </a:pPr>
            <a:r>
              <a:rPr lang="en-US"/>
              <a:t>Les types </a:t>
            </a:r>
            <a:r>
              <a:rPr lang="en-US" err="1"/>
              <a:t>primitifs</a:t>
            </a:r>
            <a:endParaRPr lang="en-US"/>
          </a:p>
          <a:p>
            <a:pPr algn="just"/>
            <a:endParaRPr lang="en-US" sz="4000">
              <a:latin typeface="Calibri"/>
              <a:cs typeface="Calibri"/>
            </a:endParaRPr>
          </a:p>
          <a:p>
            <a:pPr algn="ctr"/>
            <a:endParaRPr lang="en-US" sz="4000">
              <a:latin typeface="Calibri"/>
              <a:cs typeface="Calibri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6C9E5B2-E58E-4168-8517-3301EE6B3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0" y="1927346"/>
            <a:ext cx="11085589" cy="4930654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88727" y="634311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12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36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8454980-24DF-429B-A780-058329630FE0}"/>
              </a:ext>
            </a:extLst>
          </p:cNvPr>
          <p:cNvSpPr txBox="1">
            <a:spLocks/>
          </p:cNvSpPr>
          <p:nvPr/>
        </p:nvSpPr>
        <p:spPr>
          <a:xfrm>
            <a:off x="264006" y="785090"/>
            <a:ext cx="8042486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>
                <a:latin typeface="Calibri"/>
                <a:cs typeface="Calibri"/>
              </a:rPr>
              <a:t>4. </a:t>
            </a:r>
            <a:r>
              <a:rPr lang="en-US"/>
              <a:t>Les types de </a:t>
            </a:r>
            <a:r>
              <a:rPr lang="en-US" err="1"/>
              <a:t>données</a:t>
            </a:r>
          </a:p>
          <a:p>
            <a:pPr algn="ctr"/>
            <a:endParaRPr lang="en-US" sz="40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BC0E84-28D8-46A8-8216-FD806E28539F}"/>
              </a:ext>
            </a:extLst>
          </p:cNvPr>
          <p:cNvSpPr txBox="1"/>
          <p:nvPr/>
        </p:nvSpPr>
        <p:spPr>
          <a:xfrm>
            <a:off x="676276" y="2939185"/>
            <a:ext cx="9381834" cy="11408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Java et C# en plus des </a:t>
            </a:r>
            <a:r>
              <a:rPr lang="fr-FR" sz="2400" dirty="0" err="1">
                <a:latin typeface="Calibri"/>
                <a:cs typeface="Calibri"/>
              </a:rPr>
              <a:t>objest</a:t>
            </a:r>
            <a:r>
              <a:rPr lang="fr-FR" sz="2400" dirty="0">
                <a:latin typeface="Calibri"/>
                <a:cs typeface="Calibri"/>
              </a:rPr>
              <a:t> de base(existants), proposent tous deux la définition et la manipulation d'objets: les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Classes </a:t>
            </a:r>
            <a:r>
              <a:rPr lang="fr-FR" sz="2400" dirty="0">
                <a:latin typeface="Calibri"/>
                <a:cs typeface="Calibri"/>
              </a:rPr>
              <a:t>et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structures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5D0C6AD-E8FC-4588-96E2-3BE2A5E75FE3}"/>
              </a:ext>
            </a:extLst>
          </p:cNvPr>
          <p:cNvSpPr txBox="1">
            <a:spLocks/>
          </p:cNvSpPr>
          <p:nvPr/>
        </p:nvSpPr>
        <p:spPr>
          <a:xfrm>
            <a:off x="1337733" y="1801089"/>
            <a:ext cx="8331122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/>
              <a:t>ii.  Les types </a:t>
            </a:r>
            <a:r>
              <a:rPr lang="en-US" err="1"/>
              <a:t>objets</a:t>
            </a:r>
            <a:endParaRPr lang="en-US"/>
          </a:p>
          <a:p>
            <a:pPr marL="742950" indent="-742950" algn="just">
              <a:buAutoNum type="romanLcPeriod"/>
            </a:pPr>
            <a:endParaRPr lang="en-US"/>
          </a:p>
          <a:p>
            <a:pPr algn="just"/>
            <a:endParaRPr lang="en-US" sz="4000">
              <a:latin typeface="Calibri"/>
              <a:cs typeface="Calibri"/>
            </a:endParaRPr>
          </a:p>
          <a:p>
            <a:pPr algn="ctr"/>
            <a:endParaRPr lang="en-US" sz="4000">
              <a:latin typeface="Calibri"/>
              <a:cs typeface="Calibri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33863" y="63705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15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36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8454980-24DF-429B-A780-058329630FE0}"/>
              </a:ext>
            </a:extLst>
          </p:cNvPr>
          <p:cNvSpPr txBox="1">
            <a:spLocks/>
          </p:cNvSpPr>
          <p:nvPr/>
        </p:nvSpPr>
        <p:spPr>
          <a:xfrm>
            <a:off x="264006" y="785090"/>
            <a:ext cx="8042486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>
                <a:latin typeface="Calibri"/>
                <a:cs typeface="Calibri"/>
              </a:rPr>
              <a:t>4. </a:t>
            </a:r>
            <a:r>
              <a:rPr lang="en-US"/>
              <a:t>Les types de </a:t>
            </a:r>
            <a:r>
              <a:rPr lang="en-US" err="1"/>
              <a:t>données</a:t>
            </a:r>
          </a:p>
          <a:p>
            <a:pPr algn="ctr"/>
            <a:endParaRPr lang="en-US" sz="40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BC0E84-28D8-46A8-8216-FD806E28539F}"/>
              </a:ext>
            </a:extLst>
          </p:cNvPr>
          <p:cNvSpPr txBox="1"/>
          <p:nvPr/>
        </p:nvSpPr>
        <p:spPr>
          <a:xfrm>
            <a:off x="676276" y="2558185"/>
            <a:ext cx="5721926" cy="335906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permet au travers des structures (</a:t>
            </a:r>
            <a:r>
              <a:rPr lang="fr-FR" sz="2400" dirty="0" err="1">
                <a:latin typeface="Calibri"/>
                <a:cs typeface="Calibri"/>
              </a:rPr>
              <a:t>structs</a:t>
            </a:r>
            <a:r>
              <a:rPr lang="fr-FR" sz="2400" dirty="0">
                <a:latin typeface="Calibri"/>
                <a:cs typeface="Calibri"/>
              </a:rPr>
              <a:t>) de stocker des objets dans la pile plutôt que sur le tas.</a:t>
            </a:r>
            <a:endParaRPr lang="fr-FR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En C#, tous les types primitifs sont encapsulés dans des structures qui héritent de </a:t>
            </a:r>
            <a:r>
              <a:rPr lang="fr-FR" sz="2400" dirty="0" err="1">
                <a:latin typeface="Calibri"/>
                <a:cs typeface="Calibri"/>
              </a:rPr>
              <a:t>ValueType</a:t>
            </a:r>
            <a:r>
              <a:rPr lang="fr-FR"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5D0C6AD-E8FC-4588-96E2-3BE2A5E75FE3}"/>
              </a:ext>
            </a:extLst>
          </p:cNvPr>
          <p:cNvSpPr txBox="1">
            <a:spLocks/>
          </p:cNvSpPr>
          <p:nvPr/>
        </p:nvSpPr>
        <p:spPr>
          <a:xfrm>
            <a:off x="945188" y="1743362"/>
            <a:ext cx="10119052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/>
              <a:t>iii. </a:t>
            </a:r>
            <a:r>
              <a:rPr lang="fr-FR" dirty="0"/>
              <a:t> Les types « valeur » (</a:t>
            </a:r>
            <a:r>
              <a:rPr lang="fr-FR" dirty="0" err="1"/>
              <a:t>ValueTypes</a:t>
            </a:r>
            <a:r>
              <a:rPr lang="fr-FR" dirty="0"/>
              <a:t> et </a:t>
            </a:r>
            <a:r>
              <a:rPr lang="fr-FR" dirty="0" err="1"/>
              <a:t>Structs</a:t>
            </a:r>
            <a:r>
              <a:rPr lang="fr-FR" dirty="0"/>
              <a:t>)</a:t>
            </a:r>
            <a:endParaRPr lang="en-US" sz="4000" dirty="0">
              <a:latin typeface="Calibri"/>
              <a:cs typeface="Calibri"/>
            </a:endParaRPr>
          </a:p>
        </p:txBody>
      </p:sp>
      <p:pic>
        <p:nvPicPr>
          <p:cNvPr id="3" name="Picture 3" descr="A screen 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EEDEC8A2-E3CD-43BD-B277-DB93B362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92" y="2458043"/>
            <a:ext cx="5410198" cy="419808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88727" y="634311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bg1"/>
                </a:solidFill>
              </a:rPr>
              <a:pPr/>
              <a:t>14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3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848" y="1059872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5. LA DECLARATION DES CONSTANTES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BC0E84-28D8-46A8-8216-FD806E28539F}"/>
              </a:ext>
            </a:extLst>
          </p:cNvPr>
          <p:cNvSpPr txBox="1"/>
          <p:nvPr/>
        </p:nvSpPr>
        <p:spPr>
          <a:xfrm>
            <a:off x="549277" y="2061731"/>
            <a:ext cx="9358743" cy="33568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Java définit une constante grâce au mot clé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final </a:t>
            </a:r>
            <a:r>
              <a:rPr lang="fr-FR" sz="2400" dirty="0">
                <a:latin typeface="Calibri"/>
                <a:cs typeface="Calibri"/>
              </a:rPr>
              <a:t>qui ne peut être initialisée qu'une seule fois, soit de façon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statique</a:t>
            </a:r>
            <a:r>
              <a:rPr lang="fr-FR" sz="2400" dirty="0">
                <a:latin typeface="Calibri"/>
                <a:cs typeface="Calibri"/>
              </a:rPr>
              <a:t>(à la compilation) soit de manière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dynamique</a:t>
            </a:r>
            <a:r>
              <a:rPr lang="fr-FR" sz="2400" dirty="0">
                <a:latin typeface="Calibri"/>
                <a:cs typeface="Calibri"/>
              </a:rPr>
              <a:t>(à l'exécution uniquement dans un constructeur)</a:t>
            </a:r>
            <a:endParaRPr lang="fr-FR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utilise le mot clé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const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>
                <a:latin typeface="Calibri"/>
                <a:cs typeface="Calibri"/>
              </a:rPr>
              <a:t>pour définir une constante statique et le mot clé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readonly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>
                <a:latin typeface="Calibri"/>
                <a:cs typeface="Calibri"/>
              </a:rPr>
              <a:t>pour une constante dynamique.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08CC8F79-CE99-4829-9D22-10B7E5FF533B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333863" y="635225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15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14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8029" y="817418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5. LA DECLARATION DES CONSTANTES</a:t>
            </a:r>
          </a:p>
        </p:txBody>
      </p:sp>
      <p:pic>
        <p:nvPicPr>
          <p:cNvPr id="3" name="Picture 3" descr="A screen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C60D1D79-F3EF-4B75-9CA3-2D889EAD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3" y="1503187"/>
            <a:ext cx="5322275" cy="5020737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A2EBAD3-6264-4747-9D7A-37C270CA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909" y="1503965"/>
            <a:ext cx="5263661" cy="50912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E0A6A1B4-B1B7-49B4-A3B6-0C56CE4468A7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70439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16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28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1030" y="621145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6. LES 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BC0E84-28D8-46A8-8216-FD806E28539F}"/>
              </a:ext>
            </a:extLst>
          </p:cNvPr>
          <p:cNvSpPr txBox="1"/>
          <p:nvPr/>
        </p:nvSpPr>
        <p:spPr>
          <a:xfrm>
            <a:off x="566329" y="1027258"/>
            <a:ext cx="9358743" cy="11430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Java et C# proposent un jeu d'instructions similaire. Quelques différences existent notamment avec l'instruction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switch </a:t>
            </a:r>
            <a:r>
              <a:rPr lang="fr-FR" sz="2400" dirty="0">
                <a:latin typeface="Calibri"/>
                <a:cs typeface="Calibri"/>
              </a:rPr>
              <a:t>et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goto</a:t>
            </a:r>
            <a:endParaRPr lang="fr-FR" sz="24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1CAA4F69-B9A5-45D6-AF94-4FFFE5EC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69" y="2105081"/>
            <a:ext cx="7132069" cy="464964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43290" y="635244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17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30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88" y="713508"/>
            <a:ext cx="5040668" cy="454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6. Les instructions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A1B3A9B-C510-4777-B7BA-2D4B2D1336CF}"/>
              </a:ext>
            </a:extLst>
          </p:cNvPr>
          <p:cNvSpPr txBox="1">
            <a:spLocks/>
          </p:cNvSpPr>
          <p:nvPr/>
        </p:nvSpPr>
        <p:spPr>
          <a:xfrm>
            <a:off x="1245370" y="1350817"/>
            <a:ext cx="5040668" cy="6396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 err="1"/>
              <a:t>i</a:t>
            </a:r>
            <a:r>
              <a:rPr lang="en-US" dirty="0"/>
              <a:t>. </a:t>
            </a:r>
            <a:r>
              <a:rPr lang="fr-FR" dirty="0"/>
              <a:t>L'instruction switch</a:t>
            </a:r>
          </a:p>
          <a:p>
            <a:pPr algn="ctr"/>
            <a:endParaRPr lang="en-US" dirty="0"/>
          </a:p>
        </p:txBody>
      </p:sp>
      <p:pic>
        <p:nvPicPr>
          <p:cNvPr id="7" name="Picture 7" descr="A screen 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014587FE-C835-4136-A676-49F86861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82" y="2157830"/>
            <a:ext cx="6761017" cy="452816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61295" y="63705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18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01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88" y="713508"/>
            <a:ext cx="5040668" cy="454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6. Les instructions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A1B3A9B-C510-4777-B7BA-2D4B2D1336CF}"/>
              </a:ext>
            </a:extLst>
          </p:cNvPr>
          <p:cNvSpPr txBox="1">
            <a:spLocks/>
          </p:cNvSpPr>
          <p:nvPr/>
        </p:nvSpPr>
        <p:spPr>
          <a:xfrm>
            <a:off x="1245370" y="1350817"/>
            <a:ext cx="5040668" cy="6396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/>
              <a:t>ii. </a:t>
            </a:r>
            <a:r>
              <a:rPr lang="fr-FR" dirty="0"/>
              <a:t>L'instruction </a:t>
            </a:r>
            <a:r>
              <a:rPr lang="fr-FR" dirty="0" err="1"/>
              <a:t>goto</a:t>
            </a:r>
            <a:endParaRPr lang="fr-FR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8" descr="A screen 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C0197DE9-92AC-4D21-B22B-FF21ABAD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2246484"/>
            <a:ext cx="8446653" cy="4293122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70439" y="63705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19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16695F-11D8-4580-AB1B-0808300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98" y="-2309"/>
            <a:ext cx="8596668" cy="512619"/>
          </a:xfrm>
        </p:spPr>
        <p:txBody>
          <a:bodyPr>
            <a:noAutofit/>
          </a:bodyPr>
          <a:lstStyle/>
          <a:p>
            <a:pPr algn="ctr"/>
            <a:r>
              <a:rPr lang="en-US" sz="5400">
                <a:latin typeface="Calibri"/>
                <a:cs typeface="Calibri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0069C0-DBD8-4235-96C2-1418DBA4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98" y="705862"/>
            <a:ext cx="8596668" cy="61436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alibri"/>
                <a:cs typeface="Calibri"/>
              </a:rPr>
              <a:t> I</a:t>
            </a:r>
            <a:r>
              <a:rPr lang="fr-FR" sz="2400" dirty="0" smtClean="0">
                <a:solidFill>
                  <a:schemeClr val="accent1"/>
                </a:solidFill>
                <a:latin typeface="Calibri"/>
                <a:cs typeface="Calibri"/>
              </a:rPr>
              <a:t>.</a:t>
            </a:r>
            <a:r>
              <a:rPr lang="fr-FR" sz="2400" dirty="0">
                <a:solidFill>
                  <a:srgbClr val="00B050"/>
                </a:solidFill>
                <a:latin typeface="Calibri"/>
                <a:cs typeface="Calibri"/>
              </a:rPr>
              <a:t>  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Introduction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alibri"/>
                <a:cs typeface="Calibri"/>
              </a:rPr>
              <a:t>II</a:t>
            </a:r>
            <a:r>
              <a:rPr lang="fr-FR" sz="2400" dirty="0" smtClean="0">
                <a:solidFill>
                  <a:schemeClr val="accent1"/>
                </a:solidFill>
                <a:latin typeface="Calibri"/>
                <a:cs typeface="Calibri"/>
              </a:rPr>
              <a:t>. 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Syntaxe</a:t>
            </a:r>
          </a:p>
          <a:p>
            <a:pPr lvl="1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mots clés </a:t>
            </a:r>
          </a:p>
          <a:p>
            <a:pPr lvl="1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L'organisation des classes</a:t>
            </a:r>
          </a:p>
          <a:p>
            <a:pPr lvl="1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conventions de nommage</a:t>
            </a:r>
          </a:p>
          <a:p>
            <a:pPr lvl="1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types de données</a:t>
            </a:r>
          </a:p>
          <a:p>
            <a:pPr marL="1200150" lvl="2" indent="-342900">
              <a:buAutoNum type="romanL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types primitifs</a:t>
            </a:r>
          </a:p>
          <a:p>
            <a:pPr marL="1200150" lvl="2" indent="-342900">
              <a:buAutoNum type="romanL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types objets</a:t>
            </a:r>
          </a:p>
          <a:p>
            <a:pPr marL="1200150" lvl="2" indent="-342900">
              <a:buAutoNum type="romanL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types valeur (</a:t>
            </a:r>
            <a:r>
              <a:rPr lang="fr-FR" sz="2400" dirty="0" err="1">
                <a:solidFill>
                  <a:schemeClr val="tx1"/>
                </a:solidFill>
                <a:latin typeface="Calibri"/>
                <a:cs typeface="Calibri"/>
              </a:rPr>
              <a:t>ValueTypes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 et </a:t>
            </a:r>
            <a:r>
              <a:rPr lang="fr-FR" sz="2400" dirty="0" err="1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 lvl="1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La déclaration de constantes</a:t>
            </a:r>
          </a:p>
          <a:p>
            <a:pPr lvl="1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instructions</a:t>
            </a:r>
          </a:p>
          <a:p>
            <a:pPr marL="1200150" lvl="1" indent="-342900" algn="just">
              <a:buAutoNum type="romanL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 L'instruction switch</a:t>
            </a:r>
          </a:p>
          <a:p>
            <a:pPr marL="1200150" lvl="1" indent="-342900" algn="just">
              <a:buAutoNum type="romanLcPeriod"/>
            </a:pPr>
            <a:endParaRPr lang="en-US" dirty="0"/>
          </a:p>
          <a:p>
            <a:pPr marL="1200150" lvl="1" indent="-342900" algn="just">
              <a:buAutoNum type="romanLcPeriod"/>
            </a:pPr>
            <a:endParaRPr lang="en-US" dirty="0"/>
          </a:p>
          <a:p>
            <a:pPr marL="1200150" lvl="1" algn="just">
              <a:buAutoNum type="romanLcPeriod"/>
            </a:pPr>
            <a:endParaRPr lang="en-US" dirty="0"/>
          </a:p>
          <a:p>
            <a:pPr marL="800100" lvl="1" indent="-342900">
              <a:buAutoNum type="romanL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marL="1200150" lvl="2" indent="-342900">
              <a:buAutoNum type="arabicPeriod"/>
            </a:pPr>
            <a:endParaRPr lang="en-US" dirty="0"/>
          </a:p>
          <a:p>
            <a:pPr marL="1200150" lvl="2" indent="-342900">
              <a:buAutoNum type="arabi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06431" y="631568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88" y="713508"/>
            <a:ext cx="5040668" cy="454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6. Les instructions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A1B3A9B-C510-4777-B7BA-2D4B2D1336CF}"/>
              </a:ext>
            </a:extLst>
          </p:cNvPr>
          <p:cNvSpPr txBox="1">
            <a:spLocks/>
          </p:cNvSpPr>
          <p:nvPr/>
        </p:nvSpPr>
        <p:spPr>
          <a:xfrm>
            <a:off x="1245370" y="1350817"/>
            <a:ext cx="6957213" cy="6396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/>
              <a:t>iii. </a:t>
            </a:r>
            <a:r>
              <a:rPr lang="fr-FR" dirty="0"/>
              <a:t>Le parcours des collections de données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54A4E-157B-4819-B865-E8CB558F689F}"/>
              </a:ext>
            </a:extLst>
          </p:cNvPr>
          <p:cNvSpPr txBox="1"/>
          <p:nvPr/>
        </p:nvSpPr>
        <p:spPr>
          <a:xfrm>
            <a:off x="293947" y="1923516"/>
            <a:ext cx="10063017" cy="16970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propose l'instruction </a:t>
            </a:r>
            <a:r>
              <a:rPr lang="fr-FR" sz="2400" dirty="0" err="1">
                <a:latin typeface="Calibri"/>
                <a:cs typeface="Calibri"/>
              </a:rPr>
              <a:t>foreach</a:t>
            </a:r>
            <a:r>
              <a:rPr lang="fr-FR" sz="2400" dirty="0">
                <a:latin typeface="Calibri"/>
                <a:cs typeface="Calibri"/>
              </a:rPr>
              <a:t> pour faciliter le parcours dans son intégralité d'une collection qui implémente l'interface </a:t>
            </a:r>
            <a:r>
              <a:rPr lang="fr-FR" sz="2400" dirty="0" err="1">
                <a:latin typeface="Calibri"/>
                <a:cs typeface="Calibri"/>
              </a:rPr>
              <a:t>System.Collections.IEnumerable</a:t>
            </a:r>
            <a:r>
              <a:rPr lang="fr-FR" sz="2400" dirty="0">
                <a:latin typeface="Calibri"/>
                <a:cs typeface="Calibr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A partir de Java 1.5 la même fonctionnalité est proposée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D3406AA-C01C-4638-A1D4-7C50CD97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0" y="4071790"/>
            <a:ext cx="9809019" cy="201355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43007" y="63705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20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79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88" y="713508"/>
            <a:ext cx="5040668" cy="547254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8.  </a:t>
            </a:r>
            <a:r>
              <a:rPr lang="fr-FR" dirty="0"/>
              <a:t>Les énumérations</a:t>
            </a: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54A4E-157B-4819-B865-E8CB558F689F}"/>
              </a:ext>
            </a:extLst>
          </p:cNvPr>
          <p:cNvSpPr txBox="1"/>
          <p:nvPr/>
        </p:nvSpPr>
        <p:spPr>
          <a:xfrm>
            <a:off x="284788" y="1339803"/>
            <a:ext cx="10063017" cy="8785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Segoe UI"/>
                <a:ea typeface="Segoe UI"/>
                <a:cs typeface="Segoe UI"/>
              </a:rPr>
              <a:t>C# et java (à partir de la version 1.5) proposent la définition d'énumérations en utilisant le mot clé </a:t>
            </a:r>
            <a:r>
              <a:rPr lang="fr-FR" dirty="0" err="1">
                <a:solidFill>
                  <a:srgbClr val="0070C0"/>
                </a:solidFill>
                <a:latin typeface="Segoe UI"/>
                <a:ea typeface="Segoe UI"/>
                <a:cs typeface="Segoe UI"/>
              </a:rPr>
              <a:t>enum</a:t>
            </a:r>
            <a:r>
              <a:rPr lang="fr-FR" dirty="0">
                <a:solidFill>
                  <a:srgbClr val="0070C0"/>
                </a:solidFill>
                <a:latin typeface="Segoe UI"/>
                <a:ea typeface="Segoe UI"/>
                <a:cs typeface="Segoe UI"/>
              </a:rPr>
              <a:t>.</a:t>
            </a:r>
            <a:endParaRPr lang="fr-FR" sz="24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5" name="Picture 5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28BE3112-5DE1-4B33-BA07-A453DB56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64" y="2218313"/>
            <a:ext cx="4313381" cy="1890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68DC045-4AA4-4281-BC9E-2099C5481BF1}"/>
              </a:ext>
            </a:extLst>
          </p:cNvPr>
          <p:cNvSpPr txBox="1"/>
          <p:nvPr/>
        </p:nvSpPr>
        <p:spPr>
          <a:xfrm>
            <a:off x="302491" y="4274127"/>
            <a:ext cx="1082501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Il est possible de forcer le type de l'énumération et la valeur  de ses membres.</a:t>
            </a:r>
          </a:p>
        </p:txBody>
      </p:sp>
      <p:pic>
        <p:nvPicPr>
          <p:cNvPr id="8" name="Picture 8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400CF628-825F-48F9-AF25-28981F66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1" y="4833128"/>
            <a:ext cx="5918199" cy="1902289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1397871" y="637969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21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5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88" y="713508"/>
            <a:ext cx="5040668" cy="454891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9. </a:t>
            </a:r>
            <a:r>
              <a:rPr lang="fr-FR" dirty="0"/>
              <a:t>Les délégués</a:t>
            </a: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54A4E-157B-4819-B865-E8CB558F689F}"/>
              </a:ext>
            </a:extLst>
          </p:cNvPr>
          <p:cNvSpPr txBox="1"/>
          <p:nvPr/>
        </p:nvSpPr>
        <p:spPr>
          <a:xfrm>
            <a:off x="175491" y="1468582"/>
            <a:ext cx="10282380" cy="391305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Un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délégué </a:t>
            </a:r>
            <a:r>
              <a:rPr lang="fr-FR" sz="2400" dirty="0">
                <a:latin typeface="Calibri"/>
                <a:cs typeface="Calibri"/>
              </a:rPr>
              <a:t>est un type qui représente des références aux méthodes avec une liste de paramètres et un type de retour particuliers.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Une instance d'un délégué peut être associé à toute méthode ayant une signature et un type de retour compatibles.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Les délégués sont utilisés pour passer des méthodes comme arguments à d'autres méthodes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Les délégués sont comparables aux pointeurs de fonction C++</a:t>
            </a:r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="" xmlns:a16="http://schemas.microsoft.com/office/drawing/2014/main" id="{D965FB05-A9BD-4B97-9C03-B88D244D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5441409"/>
            <a:ext cx="7557653" cy="114754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70439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22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38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88" y="713508"/>
            <a:ext cx="5040668" cy="454891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10. </a:t>
            </a:r>
            <a:r>
              <a:rPr lang="fr-FR" dirty="0"/>
              <a:t>Les événements</a:t>
            </a: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54A4E-157B-4819-B865-E8CB558F689F}"/>
              </a:ext>
            </a:extLst>
          </p:cNvPr>
          <p:cNvSpPr txBox="1"/>
          <p:nvPr/>
        </p:nvSpPr>
        <p:spPr>
          <a:xfrm>
            <a:off x="2309" y="1595582"/>
            <a:ext cx="11032834" cy="44670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Les événements permettent à une 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classe </a:t>
            </a:r>
            <a:r>
              <a:rPr lang="fr-FR" sz="2400" dirty="0">
                <a:latin typeface="Calibri"/>
                <a:cs typeface="Calibri"/>
              </a:rPr>
              <a:t>ou à un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objet </a:t>
            </a:r>
            <a:r>
              <a:rPr lang="fr-FR" sz="2400" dirty="0">
                <a:latin typeface="Calibri"/>
                <a:cs typeface="Calibri"/>
              </a:rPr>
              <a:t>de notifier d’autres classes ou objets quand quelque chose de significatif se produit.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fr-FR" sz="2400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La classe qui envoie (ou déclenche) l’événement est appelée </a:t>
            </a:r>
            <a:r>
              <a:rPr lang="fr-FR" sz="2400" dirty="0">
                <a:solidFill>
                  <a:srgbClr val="7030A0"/>
                </a:solidFill>
                <a:latin typeface="Calibri"/>
                <a:cs typeface="Calibri"/>
              </a:rPr>
              <a:t>publieur </a:t>
            </a:r>
            <a:r>
              <a:rPr lang="fr-FR" sz="2400" dirty="0">
                <a:latin typeface="Calibri"/>
                <a:cs typeface="Calibri"/>
              </a:rPr>
              <a:t>et les classes qui reçoivent (ou gèrent) l’événement sont appelées </a:t>
            </a:r>
            <a:r>
              <a:rPr lang="fr-FR" sz="2400" dirty="0">
                <a:solidFill>
                  <a:srgbClr val="7030A0"/>
                </a:solidFill>
                <a:latin typeface="Calibri"/>
                <a:cs typeface="Calibri"/>
              </a:rPr>
              <a:t>abonnés</a:t>
            </a:r>
            <a:r>
              <a:rPr lang="fr-FR" sz="2400" dirty="0"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fr-FR" sz="2400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Un événement peut avoir plusieurs </a:t>
            </a:r>
            <a:r>
              <a:rPr lang="fr-FR" sz="2400" dirty="0">
                <a:solidFill>
                  <a:srgbClr val="7030A0"/>
                </a:solidFill>
                <a:latin typeface="Calibri"/>
                <a:cs typeface="Calibri"/>
              </a:rPr>
              <a:t>abonnés</a:t>
            </a:r>
            <a:r>
              <a:rPr lang="fr-FR" sz="2400" dirty="0">
                <a:latin typeface="Calibri"/>
                <a:cs typeface="Calibri"/>
              </a:rPr>
              <a:t>. Un abonné peut gérer plusieurs événements provenant de plusieurs </a:t>
            </a:r>
            <a:r>
              <a:rPr lang="fr-FR" sz="2400" dirty="0">
                <a:solidFill>
                  <a:srgbClr val="7030A0"/>
                </a:solidFill>
                <a:latin typeface="Calibri"/>
                <a:cs typeface="Calibri"/>
              </a:rPr>
              <a:t>publieurs</a:t>
            </a:r>
            <a:r>
              <a:rPr lang="fr-FR"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379583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29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88" y="1383144"/>
            <a:ext cx="10143758" cy="616527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11. </a:t>
            </a:r>
            <a:r>
              <a:rPr lang="fr-FR" dirty="0"/>
              <a:t>Le contrôle sur le débordement d'un </a:t>
            </a:r>
            <a:r>
              <a:rPr lang="fr-FR" dirty="0" err="1"/>
              <a:t>downcast</a:t>
            </a:r>
            <a:endParaRPr lang="fr-FR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54A4E-157B-4819-B865-E8CB558F689F}"/>
              </a:ext>
            </a:extLst>
          </p:cNvPr>
          <p:cNvSpPr txBox="1"/>
          <p:nvPr/>
        </p:nvSpPr>
        <p:spPr>
          <a:xfrm>
            <a:off x="152400" y="2715491"/>
            <a:ext cx="10444017" cy="22510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permet de gérer ou ignorer le débordement de capacité lors d'un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downcast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>
                <a:latin typeface="Calibri"/>
                <a:cs typeface="Calibri"/>
              </a:rPr>
              <a:t>(conversion vers un type plus petit).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Les mots clés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checked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>
                <a:latin typeface="Calibri"/>
                <a:cs typeface="Calibri"/>
              </a:rPr>
              <a:t>et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unchecked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>
                <a:latin typeface="Calibri"/>
                <a:cs typeface="Calibri"/>
              </a:rPr>
              <a:t>permettent respectivement d'activer ou de désactiver ce contrôle dans le bloc de code qu'ils définissent.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352151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24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88" y="771235"/>
            <a:ext cx="10143758" cy="616527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11. </a:t>
            </a:r>
            <a:r>
              <a:rPr lang="fr-FR" dirty="0"/>
              <a:t>Le contrôle sur le débordement d'un </a:t>
            </a:r>
            <a:r>
              <a:rPr lang="fr-FR" dirty="0" err="1"/>
              <a:t>downcast</a:t>
            </a:r>
            <a:endParaRPr lang="fr-FR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165C4980-7C0B-4644-829F-20C9F257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73" y="1386802"/>
            <a:ext cx="6472381" cy="537748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61295" y="635225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25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82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88" y="713508"/>
            <a:ext cx="7580668" cy="547254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12</a:t>
            </a:r>
            <a:r>
              <a:rPr lang="fr-FR" dirty="0"/>
              <a:t>. Les directives de préprocesseur</a:t>
            </a: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54A4E-157B-4819-B865-E8CB558F689F}"/>
              </a:ext>
            </a:extLst>
          </p:cNvPr>
          <p:cNvSpPr txBox="1"/>
          <p:nvPr/>
        </p:nvSpPr>
        <p:spPr>
          <a:xfrm>
            <a:off x="221673" y="2473037"/>
            <a:ext cx="10063017" cy="28050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Elles sont utilisées pour faciliter la compilation conditionnelle.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Contrairement aux directives C et C++, on ne peut pas les utiliser pour créer des macros.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"/>
                <a:cs typeface="Calibri"/>
              </a:rPr>
              <a:t>Exemple de directives: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"/>
                <a:cs typeface="Calibri"/>
              </a:rPr>
              <a:t>     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If</a:t>
            </a:r>
            <a:r>
              <a:rPr lang="fr-FR" sz="2400" dirty="0">
                <a:latin typeface="Calibri"/>
                <a:cs typeface="Calibri"/>
              </a:rPr>
              <a:t>,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else</a:t>
            </a:r>
            <a:r>
              <a:rPr lang="fr-FR" sz="2400" dirty="0">
                <a:latin typeface="Calibri"/>
                <a:cs typeface="Calibri"/>
              </a:rPr>
              <a:t>,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elif</a:t>
            </a:r>
            <a:r>
              <a:rPr lang="fr-FR" sz="2400" dirty="0">
                <a:latin typeface="Calibri"/>
                <a:cs typeface="Calibri"/>
              </a:rPr>
              <a:t>,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endif</a:t>
            </a:r>
            <a:r>
              <a:rPr lang="fr-FR" sz="2400" dirty="0">
                <a:latin typeface="Calibri"/>
                <a:cs typeface="Calibri"/>
              </a:rPr>
              <a:t>,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define</a:t>
            </a:r>
            <a:r>
              <a:rPr lang="fr-FR" sz="2400" dirty="0">
                <a:latin typeface="Calibri"/>
                <a:cs typeface="Calibri"/>
              </a:rPr>
              <a:t>...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352151" y="637969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26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4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88" y="713508"/>
            <a:ext cx="5040668" cy="454891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13</a:t>
            </a:r>
            <a:r>
              <a:rPr lang="fr-FR" dirty="0"/>
              <a:t>. La méthode main()</a:t>
            </a: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54A4E-157B-4819-B865-E8CB558F689F}"/>
              </a:ext>
            </a:extLst>
          </p:cNvPr>
          <p:cNvSpPr txBox="1"/>
          <p:nvPr/>
        </p:nvSpPr>
        <p:spPr>
          <a:xfrm>
            <a:off x="129309" y="1295400"/>
            <a:ext cx="10755744" cy="22510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Les points d'entrée d'une application Java et C# sont la méthode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main()</a:t>
            </a:r>
            <a:r>
              <a:rPr lang="fr-FR" sz="2400" dirty="0">
                <a:latin typeface="Calibri"/>
                <a:cs typeface="Calibri"/>
              </a:rPr>
              <a:t> en Java et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Main() </a:t>
            </a:r>
            <a:r>
              <a:rPr lang="fr-FR" sz="2400" dirty="0">
                <a:latin typeface="Calibri"/>
                <a:cs typeface="Calibri"/>
              </a:rPr>
              <a:t>en C# d'une classe de cette application.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Contrairement au C#, il est possible d'avoir plusieurs points d'entrées(main()) en Java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A5ED38E6-AC0E-4572-8B32-9DAF1041A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2" y="3461647"/>
            <a:ext cx="4959927" cy="3479159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7A88B57-C520-41C7-846B-E76680FA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46" y="3128283"/>
            <a:ext cx="5156199" cy="346470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79583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27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21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88" y="713508"/>
            <a:ext cx="7061122" cy="766618"/>
          </a:xfrm>
        </p:spPr>
        <p:txBody>
          <a:bodyPr>
            <a:normAutofit/>
          </a:bodyPr>
          <a:lstStyle/>
          <a:p>
            <a:pPr algn="just"/>
            <a:r>
              <a:rPr lang="en-US"/>
              <a:t>14. </a:t>
            </a:r>
            <a:r>
              <a:rPr lang="en-US" dirty="0"/>
              <a:t>Ecrire et lire dans la console</a:t>
            </a: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SYNTHAXE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54A4E-157B-4819-B865-E8CB558F689F}"/>
              </a:ext>
            </a:extLst>
          </p:cNvPr>
          <p:cNvSpPr txBox="1"/>
          <p:nvPr/>
        </p:nvSpPr>
        <p:spPr>
          <a:xfrm>
            <a:off x="129309" y="1295400"/>
            <a:ext cx="10755744" cy="59443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  </a:t>
            </a:r>
            <a:r>
              <a:rPr lang="fr-FR" sz="2400" dirty="0">
                <a:latin typeface="Calibri"/>
                <a:cs typeface="Calibri"/>
              </a:rPr>
              <a:t>Les méthodes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Console.Write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()</a:t>
            </a:r>
            <a:r>
              <a:rPr lang="fr-FR" sz="2400" dirty="0">
                <a:latin typeface="Calibri"/>
                <a:cs typeface="Calibri"/>
              </a:rPr>
              <a:t> et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Console.WriteLine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()</a:t>
            </a:r>
            <a:r>
              <a:rPr lang="fr-FR" sz="2400" dirty="0">
                <a:latin typeface="Calibri"/>
                <a:cs typeface="Calibri"/>
              </a:rPr>
              <a:t> permettent d’afficher un message sur la console.</a:t>
            </a:r>
          </a:p>
          <a:p>
            <a:pPr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  La méthode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Console.ReadLine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()</a:t>
            </a:r>
            <a:r>
              <a:rPr lang="fr-FR" sz="2400" dirty="0">
                <a:latin typeface="Calibri"/>
                <a:cs typeface="Calibri"/>
              </a:rPr>
              <a:t> permet de récupérer les données saisies au clavier par l’utilisateur.</a:t>
            </a:r>
            <a:endParaRPr lang="fr-FR" dirty="0"/>
          </a:p>
          <a:p>
            <a:pPr>
              <a:buFont typeface="Arial"/>
              <a:buChar char="•"/>
            </a:pPr>
            <a:endParaRPr lang="fr-FR" sz="240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sz="240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sz="240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sz="240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sz="2400" dirty="0">
              <a:latin typeface="Calibri"/>
              <a:cs typeface="Calibri"/>
            </a:endParaRPr>
          </a:p>
          <a:p>
            <a:r>
              <a:rPr lang="fr-FR" sz="2400" b="1" dirty="0">
                <a:latin typeface="Calibri"/>
                <a:cs typeface="Calibri"/>
              </a:rPr>
              <a:t>Remarque: 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             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int.Parse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Console.ReadLine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()) </a:t>
            </a:r>
            <a:endParaRPr lang="fr-F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            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double.Parse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Console.ReadLine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()) </a:t>
            </a:r>
            <a:endParaRPr lang="fr-FR" dirty="0">
              <a:solidFill>
                <a:srgbClr val="0070C0"/>
              </a:solidFill>
              <a:latin typeface="Trebuchet MS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            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Convert.ToDouble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Console.ReadLine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()) </a:t>
            </a:r>
            <a:endParaRPr lang="fr-FR" dirty="0"/>
          </a:p>
          <a:p>
            <a:pPr>
              <a:lnSpc>
                <a:spcPct val="15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6" name="Picture 7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9695BC05-3C9D-43A1-8F8C-C805F637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73" y="2863301"/>
            <a:ext cx="6957290" cy="182412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79583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28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08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/>
              <a:t>|||</a:t>
            </a:r>
            <a:r>
              <a:rPr lang="en-US" dirty="0"/>
              <a:t>. LA PROGRAMMATION ORIENTEE OBJET</a:t>
            </a:r>
            <a:endParaRPr lang="en-US" dirty="0" err="1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54A4E-157B-4819-B865-E8CB558F689F}"/>
              </a:ext>
            </a:extLst>
          </p:cNvPr>
          <p:cNvSpPr txBox="1"/>
          <p:nvPr/>
        </p:nvSpPr>
        <p:spPr>
          <a:xfrm>
            <a:off x="319809" y="1402556"/>
            <a:ext cx="11184368" cy="502105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La classe mère de tous les objets est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java.lang.Object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>
                <a:latin typeface="Calibri"/>
                <a:cs typeface="Calibri"/>
              </a:rPr>
              <a:t>en Java et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System.Object</a:t>
            </a:r>
            <a:r>
              <a:rPr lang="fr-FR" sz="2400" dirty="0">
                <a:latin typeface="Calibri"/>
                <a:cs typeface="Calibri"/>
              </a:rPr>
              <a:t> en .Net 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En Java et en C#, toutes les méthodes doivent être membre d'une classe.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Java et C# ne proposent pas l'héritage multiple au niveau des classes mais le permettent au niveau des interfaces.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Java et C# supportent l'héritage avec une syntaxe différente : 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"/>
                <a:cs typeface="Calibri"/>
              </a:rPr>
              <a:t>       Java</a:t>
            </a:r>
            <a:r>
              <a:rPr lang="fr-FR" sz="2400" dirty="0">
                <a:solidFill>
                  <a:srgbClr val="FF0000"/>
                </a:solidFill>
                <a:latin typeface="Calibri"/>
                <a:cs typeface="Calibri"/>
              </a:rPr>
              <a:t>---&gt;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extends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>
                <a:latin typeface="Calibri"/>
                <a:cs typeface="Calibri"/>
              </a:rPr>
              <a:t>pour l'héritage  et  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implements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>
                <a:latin typeface="Calibri"/>
                <a:cs typeface="Calibri"/>
              </a:rPr>
              <a:t>pour l'implémentation d'interface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"/>
                <a:cs typeface="Calibri"/>
              </a:rPr>
              <a:t>       C#</a:t>
            </a:r>
            <a:r>
              <a:rPr lang="fr-FR" sz="2400" dirty="0">
                <a:solidFill>
                  <a:srgbClr val="FF0000"/>
                </a:solidFill>
                <a:latin typeface="Calibri"/>
                <a:cs typeface="Calibri"/>
              </a:rPr>
              <a:t>----&gt;</a:t>
            </a:r>
            <a:r>
              <a:rPr lang="fr-FR" sz="2400" dirty="0">
                <a:latin typeface="Calibri"/>
                <a:cs typeface="Calibri"/>
              </a:rPr>
              <a:t>utilise la syntaxe du C++ pour définir l'héritage ou l'implémentation d'une   interface.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379583" y="633397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29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7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16695F-11D8-4580-AB1B-0808300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98" y="5267"/>
            <a:ext cx="8596668" cy="743528"/>
          </a:xfrm>
        </p:spPr>
        <p:txBody>
          <a:bodyPr>
            <a:noAutofit/>
          </a:bodyPr>
          <a:lstStyle/>
          <a:p>
            <a:pPr algn="ctr"/>
            <a:r>
              <a:rPr lang="en-US" sz="5400">
                <a:latin typeface="Calibri"/>
                <a:cs typeface="Calibri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0069C0-DBD8-4235-96C2-1418DBA4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29" y="658237"/>
            <a:ext cx="9116213" cy="628222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1200150" lvl="1" indent="-342900" algn="just">
              <a:buAutoNum type="romanLcPeriod"/>
            </a:pPr>
            <a:r>
              <a:rPr lang="fr-FR" sz="2400" dirty="0">
                <a:latin typeface="Calibri"/>
                <a:cs typeface="Calibri"/>
              </a:rPr>
              <a:t>L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'instruction </a:t>
            </a:r>
            <a:r>
              <a:rPr lang="fr-FR" sz="2400" dirty="0" err="1">
                <a:solidFill>
                  <a:schemeClr val="tx1"/>
                </a:solidFill>
                <a:latin typeface="Calibri"/>
                <a:cs typeface="Calibri"/>
              </a:rPr>
              <a:t>goto</a:t>
            </a:r>
            <a:endParaRPr lang="fr-FR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00150" lvl="1" indent="-342900" algn="just">
              <a:buAutoNum type="romanL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 parcours des collections de données</a:t>
            </a:r>
          </a:p>
          <a:p>
            <a:pPr marL="457200" indent="0" algn="just">
              <a:buNone/>
            </a:pPr>
            <a:r>
              <a:rPr lang="fr-FR" dirty="0">
                <a:solidFill>
                  <a:schemeClr val="accent1"/>
                </a:solidFill>
              </a:rPr>
              <a:t>  </a:t>
            </a:r>
            <a:r>
              <a:rPr lang="fr-FR" sz="2400" dirty="0">
                <a:solidFill>
                  <a:schemeClr val="accent1"/>
                </a:solidFill>
                <a:latin typeface="Calibri"/>
                <a:cs typeface="Calibri"/>
              </a:rPr>
              <a:t>7.</a:t>
            </a:r>
            <a:r>
              <a:rPr lang="fr-FR" sz="2400" dirty="0">
                <a:latin typeface="Calibri"/>
                <a:cs typeface="Calibri"/>
              </a:rPr>
              <a:t>  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</a:t>
            </a:r>
            <a:r>
              <a:rPr lang="fr-FR" sz="2400" dirty="0" err="1">
                <a:solidFill>
                  <a:schemeClr val="tx1"/>
                </a:solidFill>
                <a:latin typeface="Calibri"/>
                <a:cs typeface="Calibri"/>
              </a:rPr>
              <a:t>metadatas</a:t>
            </a:r>
            <a:endParaRPr lang="fr-FR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0" algn="just">
              <a:buNone/>
            </a:pPr>
            <a:r>
              <a:rPr lang="fr-FR" sz="2400" dirty="0">
                <a:solidFill>
                  <a:schemeClr val="accent1"/>
                </a:solidFill>
                <a:latin typeface="Calibri"/>
                <a:cs typeface="Calibri"/>
              </a:rPr>
              <a:t>  8.</a:t>
            </a:r>
            <a:r>
              <a:rPr lang="fr-FR" sz="2400" dirty="0">
                <a:latin typeface="Calibri"/>
                <a:cs typeface="Calibri"/>
              </a:rPr>
              <a:t>  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énumérations</a:t>
            </a:r>
          </a:p>
          <a:p>
            <a:pPr marL="457200" indent="0" algn="just">
              <a:buNone/>
            </a:pPr>
            <a:r>
              <a:rPr lang="fr-FR" sz="2400" dirty="0">
                <a:solidFill>
                  <a:schemeClr val="accent1"/>
                </a:solidFill>
                <a:latin typeface="Calibri"/>
                <a:cs typeface="Calibri"/>
              </a:rPr>
              <a:t>  9.</a:t>
            </a:r>
            <a:r>
              <a:rPr lang="fr-FR" sz="2400" dirty="0">
                <a:latin typeface="Calibri"/>
                <a:cs typeface="Calibri"/>
              </a:rPr>
              <a:t>  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délégués</a:t>
            </a:r>
          </a:p>
          <a:p>
            <a:pPr marL="457200" indent="0" algn="just">
              <a:buNone/>
            </a:pPr>
            <a:r>
              <a:rPr lang="fr-FR" sz="2400" dirty="0">
                <a:solidFill>
                  <a:schemeClr val="accent1"/>
                </a:solidFill>
                <a:latin typeface="Calibri"/>
                <a:cs typeface="Calibri"/>
              </a:rPr>
              <a:t>10.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événements</a:t>
            </a:r>
          </a:p>
          <a:p>
            <a:pPr marL="457200" indent="0" algn="just">
              <a:buNone/>
            </a:pPr>
            <a:r>
              <a:rPr lang="fr-FR" sz="2400" dirty="0">
                <a:solidFill>
                  <a:schemeClr val="accent1"/>
                </a:solidFill>
                <a:latin typeface="Calibri"/>
                <a:cs typeface="Calibri"/>
              </a:rPr>
              <a:t>11. 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 contrôle sur le débordement d'un </a:t>
            </a:r>
            <a:r>
              <a:rPr lang="fr-FR" sz="2400" dirty="0" err="1">
                <a:solidFill>
                  <a:schemeClr val="tx1"/>
                </a:solidFill>
                <a:latin typeface="Calibri"/>
                <a:cs typeface="Calibri"/>
              </a:rPr>
              <a:t>downcast</a:t>
            </a:r>
            <a:endParaRPr lang="fr-FR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0" algn="just">
              <a:buNone/>
            </a:pPr>
            <a:r>
              <a:rPr lang="fr-FR" sz="2400" dirty="0">
                <a:solidFill>
                  <a:schemeClr val="accent1"/>
                </a:solidFill>
                <a:latin typeface="Calibri"/>
                <a:cs typeface="Calibri"/>
              </a:rPr>
              <a:t>12.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Les directives de 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précompilation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457200" indent="0" algn="just">
              <a:buNone/>
            </a:pPr>
            <a:r>
              <a:rPr lang="fr-FR" sz="2400" dirty="0">
                <a:solidFill>
                  <a:schemeClr val="accent1"/>
                </a:solidFill>
                <a:latin typeface="Calibri"/>
                <a:cs typeface="Calibri"/>
              </a:rPr>
              <a:t>13.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La méthode main()</a:t>
            </a:r>
          </a:p>
          <a:p>
            <a:pPr marL="457200" indent="0" algn="just">
              <a:buNone/>
            </a:pPr>
            <a:r>
              <a:rPr lang="fr-FR" sz="2400" dirty="0">
                <a:solidFill>
                  <a:schemeClr val="accent1"/>
                </a:solidFill>
                <a:latin typeface="Calibri"/>
                <a:cs typeface="Calibri"/>
              </a:rPr>
              <a:t>14.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 Ecrire et lire dans la console</a:t>
            </a:r>
            <a:endParaRPr lang="fr-FR" sz="2400" dirty="0">
              <a:solidFill>
                <a:schemeClr val="tx1"/>
              </a:solidFill>
            </a:endParaRPr>
          </a:p>
          <a:p>
            <a:pPr marL="457200" indent="0" algn="just">
              <a:buNone/>
            </a:pPr>
            <a:endParaRPr lang="fr-FR" dirty="0">
              <a:solidFill>
                <a:srgbClr val="404040"/>
              </a:solidFill>
            </a:endParaRPr>
          </a:p>
          <a:p>
            <a:pPr marL="0" indent="0" algn="just">
              <a:buNone/>
            </a:pPr>
            <a:r>
              <a:rPr lang="en-US" sz="3400" b="1" dirty="0" smtClean="0">
                <a:solidFill>
                  <a:schemeClr val="accent1"/>
                </a:solidFill>
                <a:latin typeface="Calibri"/>
                <a:cs typeface="Calibri"/>
              </a:rPr>
              <a:t>III</a:t>
            </a:r>
            <a:r>
              <a:rPr lang="fr-FR" dirty="0" smtClean="0">
                <a:solidFill>
                  <a:schemeClr val="accent1"/>
                </a:solidFill>
              </a:rPr>
              <a:t>. 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La programmation orientée objet</a:t>
            </a:r>
          </a:p>
          <a:p>
            <a:pPr lvl="1" algn="just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  Les interfaces</a:t>
            </a:r>
          </a:p>
          <a:p>
            <a:pPr lvl="1" algn="just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modificateurs d'accès</a:t>
            </a:r>
          </a:p>
          <a:p>
            <a:pPr lvl="1" algn="just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L'héritage</a:t>
            </a:r>
          </a:p>
          <a:p>
            <a:pPr lvl="1" algn="just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Les classes et méthodes scellées</a:t>
            </a:r>
          </a:p>
          <a:p>
            <a:pPr lvl="1" algn="just">
              <a:buAutoNum type="arabicPeriod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Le polymorphisme</a:t>
            </a:r>
          </a:p>
          <a:p>
            <a:pPr lvl="1" algn="just">
              <a:buAutoNum type="arabicPeriod"/>
            </a:pPr>
            <a:endParaRPr lang="fr-FR" dirty="0"/>
          </a:p>
          <a:p>
            <a:pPr lvl="1" algn="just">
              <a:buAutoNum type="arabicPeriod"/>
            </a:pPr>
            <a:endParaRPr lang="fr-FR" dirty="0"/>
          </a:p>
          <a:p>
            <a:pPr lvl="1" algn="just">
              <a:buAutoNum type="arabicPeriod"/>
            </a:pPr>
            <a:endParaRPr lang="fr-FR" dirty="0"/>
          </a:p>
          <a:p>
            <a:pPr marL="800100" indent="-342900" algn="just">
              <a:buAutoNum type="arabicPeriod"/>
            </a:pPr>
            <a:endParaRPr lang="fr-FR" dirty="0"/>
          </a:p>
          <a:p>
            <a:pPr marL="800100" indent="-342900" algn="just">
              <a:buAutoNum type="arabicPeriod"/>
            </a:pPr>
            <a:endParaRPr lang="fr-FR" dirty="0"/>
          </a:p>
          <a:p>
            <a:pPr marL="800100" indent="-342900" algn="just">
              <a:buAutoNum type="arabicPeriod"/>
            </a:pPr>
            <a:endParaRPr lang="en-US" dirty="0"/>
          </a:p>
          <a:p>
            <a:pPr marL="800100" indent="-342900" algn="just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  <a:p>
            <a:pPr marL="1200150" lvl="1" algn="just">
              <a:buAutoNum type="romanLcPeriod"/>
            </a:pPr>
            <a:endParaRPr lang="en-US" dirty="0"/>
          </a:p>
          <a:p>
            <a:pPr marL="1200150" lvl="1" algn="just">
              <a:buAutoNum type="romanLcPeriod"/>
            </a:pPr>
            <a:endParaRPr lang="en-US" dirty="0"/>
          </a:p>
          <a:p>
            <a:pPr marL="1200150" lvl="1" algn="just">
              <a:buAutoNum type="romanLcPeriod"/>
            </a:pPr>
            <a:endParaRPr lang="en-US" dirty="0"/>
          </a:p>
          <a:p>
            <a:pPr marL="800100" lvl="1" indent="-342900">
              <a:buAutoNum type="romanL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marL="1200150" lvl="2" indent="-342900">
              <a:buAutoNum type="arabicPeriod"/>
            </a:pPr>
            <a:endParaRPr lang="en-US" dirty="0"/>
          </a:p>
          <a:p>
            <a:pPr marL="1200150" lvl="2" indent="-342900">
              <a:buAutoNum type="arabi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32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/>
              <a:t>|||</a:t>
            </a:r>
            <a:r>
              <a:rPr lang="en-US" dirty="0"/>
              <a:t>. LA PROGRAMMATION ORIENTEE OBJET</a:t>
            </a:r>
            <a:endParaRPr lang="en-US" dirty="0" err="1"/>
          </a:p>
          <a:p>
            <a:pPr algn="ctr"/>
            <a:endParaRPr lang="en-US" dirty="0"/>
          </a:p>
        </p:txBody>
      </p:sp>
      <p:pic>
        <p:nvPicPr>
          <p:cNvPr id="2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7330380-0441-4AEC-9D06-84521A10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504810"/>
            <a:ext cx="7541418" cy="1919569"/>
          </a:xfrm>
          <a:prstGeom prst="rect">
            <a:avLst/>
          </a:prstGeom>
        </p:spPr>
      </p:pic>
      <p:pic>
        <p:nvPicPr>
          <p:cNvPr id="7" name="Picture 7" descr="A picture containing screenshot&#10;&#10;Description generated with very high confidence">
            <a:extLst>
              <a:ext uri="{FF2B5EF4-FFF2-40B4-BE49-F238E27FC236}">
                <a16:creationId xmlns="" xmlns:a16="http://schemas.microsoft.com/office/drawing/2014/main" id="{E7AD327C-AC75-40D0-A70A-F7C91A3C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8" y="4231780"/>
            <a:ext cx="7231855" cy="194250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379583" y="634311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30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68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/>
              <a:t>|||</a:t>
            </a:r>
            <a:r>
              <a:rPr lang="en-US" dirty="0"/>
              <a:t>. LA PROGRAMMATION ORIENTEE OBJET</a:t>
            </a:r>
            <a:endParaRPr lang="en-US" dirty="0" err="1"/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E40899C-0ED9-49E5-B4E3-8A6C026DF33A}"/>
              </a:ext>
            </a:extLst>
          </p:cNvPr>
          <p:cNvSpPr txBox="1">
            <a:spLocks/>
          </p:cNvSpPr>
          <p:nvPr/>
        </p:nvSpPr>
        <p:spPr>
          <a:xfrm>
            <a:off x="177270" y="874422"/>
            <a:ext cx="3738919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/>
              <a:t>1. Les interfaces</a:t>
            </a:r>
            <a:endParaRPr lang="en-US" dirty="0" err="1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842962" y="1343024"/>
            <a:ext cx="10136977" cy="22510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Java et C# proposent la définition d'interfaces.</a:t>
            </a:r>
            <a:endParaRPr lang="fr-FR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propose en plus l'implémentation explicite d'une interface. Ceci permet d'éviter les conflits de nom dans l'implémentation des méthodes de chaque interface.</a:t>
            </a:r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E4AAC46-9A65-4D02-A99E-23B37E08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994" y="2723948"/>
            <a:ext cx="6481761" cy="4134052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52151" y="634311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31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60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/>
              <a:t>|||</a:t>
            </a:r>
            <a:r>
              <a:rPr lang="en-US" dirty="0"/>
              <a:t>. LA PROGRAMMATION ORIENTEE OBJET</a:t>
            </a:r>
            <a:endParaRPr lang="en-US" dirty="0" err="1"/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E40899C-0ED9-49E5-B4E3-8A6C026DF33A}"/>
              </a:ext>
            </a:extLst>
          </p:cNvPr>
          <p:cNvSpPr txBox="1">
            <a:spLocks/>
          </p:cNvSpPr>
          <p:nvPr/>
        </p:nvSpPr>
        <p:spPr>
          <a:xfrm>
            <a:off x="177270" y="874422"/>
            <a:ext cx="5453417" cy="546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>
                <a:latin typeface="Calibri"/>
                <a:cs typeface="Calibri"/>
              </a:rPr>
              <a:t>2. Les modificateurs d'accès</a:t>
            </a: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842962" y="1343024"/>
            <a:ext cx="10136977" cy="11430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Pour assurer la mise en </a:t>
            </a:r>
            <a:r>
              <a:rPr lang="fr-FR" sz="2400" dirty="0" err="1">
                <a:latin typeface="Calibri"/>
                <a:cs typeface="Calibri"/>
              </a:rPr>
              <a:t>oeuvre</a:t>
            </a:r>
            <a:r>
              <a:rPr lang="fr-FR" sz="2400" dirty="0">
                <a:latin typeface="Calibri"/>
                <a:cs typeface="Calibri"/>
              </a:rPr>
              <a:t> de l'encapsulation, Java et C# propose un ensemble de modificateurs d'accès :</a:t>
            </a:r>
            <a:endParaRPr lang="fr-FR" dirty="0">
              <a:latin typeface="Calibri"/>
              <a:cs typeface="Calibri"/>
            </a:endParaRPr>
          </a:p>
        </p:txBody>
      </p:sp>
      <p:pic>
        <p:nvPicPr>
          <p:cNvPr id="2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48669EE-4117-4169-97E8-D2828653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8" y="2516447"/>
            <a:ext cx="10664100" cy="364209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97287" y="631568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32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01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/>
              <a:t>|||</a:t>
            </a:r>
            <a:r>
              <a:rPr lang="en-US" dirty="0"/>
              <a:t>. LA PROGRAMMATION ORIENTEE OBJET</a:t>
            </a:r>
            <a:endParaRPr lang="en-US" dirty="0" err="1"/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E40899C-0ED9-49E5-B4E3-8A6C026DF33A}"/>
              </a:ext>
            </a:extLst>
          </p:cNvPr>
          <p:cNvSpPr txBox="1">
            <a:spLocks/>
          </p:cNvSpPr>
          <p:nvPr/>
        </p:nvSpPr>
        <p:spPr>
          <a:xfrm>
            <a:off x="177270" y="874422"/>
            <a:ext cx="5453417" cy="546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>
                <a:latin typeface="Calibri"/>
                <a:cs typeface="Calibri"/>
              </a:rPr>
              <a:t>2. </a:t>
            </a:r>
            <a:r>
              <a:rPr lang="en-US"/>
              <a:t>L'héritage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842962" y="1343024"/>
            <a:ext cx="10136977" cy="22510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 C# ne propose pas de support pour l'héritage </a:t>
            </a:r>
            <a:r>
              <a:rPr lang="fr-FR" sz="2400" dirty="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lang="fr-FR" sz="2400" dirty="0">
                <a:latin typeface="Calibri"/>
                <a:cs typeface="Calibri"/>
              </a:rPr>
              <a:t> mais </a:t>
            </a:r>
            <a:r>
              <a:rPr lang="fr-FR" sz="2400" dirty="0">
                <a:solidFill>
                  <a:srgbClr val="000000"/>
                </a:solidFill>
                <a:latin typeface="Calibri"/>
                <a:cs typeface="Calibri"/>
              </a:rPr>
              <a:t>il </a:t>
            </a:r>
            <a:r>
              <a:rPr lang="fr-FR" sz="2400" dirty="0">
                <a:latin typeface="Calibri"/>
                <a:cs typeface="Calibri"/>
              </a:rPr>
              <a:t>propose  comme Java des  interfaces.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Ce pendant, Java propose une syntaxe différente pour l'héritage (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extends</a:t>
            </a:r>
            <a:r>
              <a:rPr lang="fr-FR" sz="2400" dirty="0">
                <a:latin typeface="Calibri"/>
                <a:cs typeface="Calibri"/>
              </a:rPr>
              <a:t>) et l'implémentation (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implements</a:t>
            </a:r>
            <a:r>
              <a:rPr lang="fr-FR" sz="2400" dirty="0">
                <a:latin typeface="Calibri"/>
                <a:cs typeface="Calibri"/>
              </a:rPr>
              <a:t>).</a:t>
            </a:r>
          </a:p>
        </p:txBody>
      </p:sp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2DAE6FFE-8129-40C7-9CAB-CEDCB01D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4" y="3728720"/>
            <a:ext cx="6303168" cy="3134042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70439" y="63705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51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/>
              <a:t>|||</a:t>
            </a:r>
            <a:r>
              <a:rPr lang="en-US" dirty="0"/>
              <a:t>. LA PROGRAMMATION ORIENTEE OBJET</a:t>
            </a:r>
            <a:endParaRPr lang="en-US" dirty="0" err="1"/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E40899C-0ED9-49E5-B4E3-8A6C026DF33A}"/>
              </a:ext>
            </a:extLst>
          </p:cNvPr>
          <p:cNvSpPr txBox="1">
            <a:spLocks/>
          </p:cNvSpPr>
          <p:nvPr/>
        </p:nvSpPr>
        <p:spPr>
          <a:xfrm>
            <a:off x="177270" y="874422"/>
            <a:ext cx="7647052" cy="603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fr-FR" dirty="0">
                <a:latin typeface="Calibri"/>
                <a:cs typeface="Calibri"/>
              </a:rPr>
              <a:t>3. </a:t>
            </a:r>
            <a:r>
              <a:rPr lang="fr-FR" dirty="0"/>
              <a:t>Les classes et méthodes scellées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735806" y="1343024"/>
            <a:ext cx="10136977" cy="11408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fr-FR" sz="2400" dirty="0">
                <a:latin typeface="Calibri"/>
                <a:cs typeface="Calibri"/>
              </a:rPr>
              <a:t>Permettent de terminer une branche d’un arbre d’héritage. Autrement dit, il n’est pas possible de créer une classe qui </a:t>
            </a:r>
            <a:r>
              <a:rPr lang="fr-FR" sz="2400" dirty="0">
                <a:solidFill>
                  <a:srgbClr val="000000"/>
                </a:solidFill>
                <a:latin typeface="Calibri"/>
                <a:cs typeface="Calibri"/>
              </a:rPr>
              <a:t>hérite </a:t>
            </a:r>
            <a:r>
              <a:rPr lang="fr-FR" sz="2400" dirty="0">
                <a:latin typeface="Calibri"/>
                <a:cs typeface="Calibri"/>
              </a:rPr>
              <a:t>d’une classe scellée.</a:t>
            </a:r>
            <a:endParaRPr lang="fr-FR" dirty="0"/>
          </a:p>
        </p:txBody>
      </p:sp>
      <p:pic>
        <p:nvPicPr>
          <p:cNvPr id="6" name="Picture 6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B16D79E8-B110-4D88-9852-79008203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37" y="2485756"/>
            <a:ext cx="6899562" cy="405703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88727" y="637969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34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69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/>
              <a:t>|||</a:t>
            </a:r>
            <a:r>
              <a:rPr lang="en-US" dirty="0"/>
              <a:t>. LA PROGRAMMATION ORIENTEE OBJET</a:t>
            </a:r>
            <a:endParaRPr lang="en-US" dirty="0" err="1"/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E40899C-0ED9-49E5-B4E3-8A6C026DF33A}"/>
              </a:ext>
            </a:extLst>
          </p:cNvPr>
          <p:cNvSpPr txBox="1">
            <a:spLocks/>
          </p:cNvSpPr>
          <p:nvPr/>
        </p:nvSpPr>
        <p:spPr>
          <a:xfrm>
            <a:off x="177270" y="874422"/>
            <a:ext cx="7647052" cy="603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>
                <a:latin typeface="Calibri"/>
                <a:cs typeface="Calibri"/>
              </a:rPr>
              <a:t>3. </a:t>
            </a:r>
            <a:r>
              <a:rPr lang="en-US"/>
              <a:t>Les classes et méthodes scellées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735806" y="1343024"/>
            <a:ext cx="10136977" cy="11408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fr-FR" sz="2400" dirty="0">
                <a:latin typeface="Calibri"/>
                <a:cs typeface="Calibri"/>
              </a:rPr>
              <a:t>C# permet de sceller une méthode, dans le but d’interdire sa redéfinition dans les classes héritant de la classe contenant cette méthode</a:t>
            </a:r>
            <a:endParaRPr lang="fr-FR" dirty="0"/>
          </a:p>
        </p:txBody>
      </p:sp>
      <p:pic>
        <p:nvPicPr>
          <p:cNvPr id="2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41291F4-CE2F-4B4A-A3F9-4054B68D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55" y="2597992"/>
            <a:ext cx="6622471" cy="413274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97871" y="63705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35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8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/>
              <a:t>|||</a:t>
            </a:r>
            <a:r>
              <a:rPr lang="en-US" dirty="0"/>
              <a:t>. LA PROGRAMMATION ORIENTEE OBJET</a:t>
            </a:r>
            <a:endParaRPr lang="en-US" dirty="0" err="1"/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E40899C-0ED9-49E5-B4E3-8A6C026DF33A}"/>
              </a:ext>
            </a:extLst>
          </p:cNvPr>
          <p:cNvSpPr txBox="1">
            <a:spLocks/>
          </p:cNvSpPr>
          <p:nvPr/>
        </p:nvSpPr>
        <p:spPr>
          <a:xfrm>
            <a:off x="177270" y="874422"/>
            <a:ext cx="5453417" cy="546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>
                <a:latin typeface="Calibri"/>
                <a:cs typeface="Calibri"/>
              </a:rPr>
              <a:t>4. </a:t>
            </a:r>
            <a:r>
              <a:rPr lang="en-US"/>
              <a:t>Le polymorphisme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735806" y="1343024"/>
            <a:ext cx="10136977" cy="22510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fr-FR" sz="2400" dirty="0">
                <a:latin typeface="Calibri"/>
                <a:cs typeface="Calibri"/>
              </a:rPr>
              <a:t>C# ne propose pas de support pour l'héritage </a:t>
            </a:r>
            <a:r>
              <a:rPr lang="fr-FR" sz="2400" dirty="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lang="fr-FR" sz="2400" dirty="0">
                <a:latin typeface="Calibri"/>
                <a:cs typeface="Calibri"/>
              </a:rPr>
              <a:t> mais </a:t>
            </a:r>
            <a:r>
              <a:rPr lang="fr-FR" sz="2400" dirty="0">
                <a:solidFill>
                  <a:srgbClr val="000000"/>
                </a:solidFill>
                <a:latin typeface="Calibri"/>
                <a:cs typeface="Calibri"/>
              </a:rPr>
              <a:t>il </a:t>
            </a:r>
            <a:r>
              <a:rPr lang="fr-FR" sz="2400" dirty="0">
                <a:latin typeface="Calibri"/>
                <a:cs typeface="Calibri"/>
              </a:rPr>
              <a:t>propose  comme Java des  interfaces.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Ce pendant, Java propose une syntaxe différente pour l'héritage (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extends</a:t>
            </a:r>
            <a:r>
              <a:rPr lang="fr-FR" sz="2400" dirty="0">
                <a:latin typeface="Calibri"/>
                <a:cs typeface="Calibri"/>
              </a:rPr>
              <a:t>) et l'implémentation (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implements</a:t>
            </a:r>
            <a:r>
              <a:rPr lang="fr-FR" sz="2400" dirty="0">
                <a:latin typeface="Calibri"/>
                <a:cs typeface="Calibri"/>
              </a:rPr>
              <a:t>).</a:t>
            </a:r>
          </a:p>
        </p:txBody>
      </p:sp>
      <p:pic>
        <p:nvPicPr>
          <p:cNvPr id="2" name="Picture 6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DE2D16FE-3F90-4E8F-8437-BB0D5FEA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" y="3508157"/>
            <a:ext cx="4374355" cy="3306403"/>
          </a:xfrm>
          <a:prstGeom prst="rect">
            <a:avLst/>
          </a:prstGeom>
        </p:spPr>
      </p:pic>
      <p:pic>
        <p:nvPicPr>
          <p:cNvPr id="8" name="Picture 8" descr="A screen 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83F9FF20-C773-49B9-9EBB-AFB6FEAE6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31" y="3495581"/>
            <a:ext cx="4302918" cy="3319652"/>
          </a:xfrm>
          <a:prstGeom prst="rect">
            <a:avLst/>
          </a:prstGeom>
        </p:spPr>
      </p:pic>
      <p:pic>
        <p:nvPicPr>
          <p:cNvPr id="10" name="Picture 10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C1A42F1-C9CD-4726-B6B4-A3E05F4AF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101" y="2986087"/>
            <a:ext cx="2495548" cy="2231231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1388727" y="63705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36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9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/>
              <a:t>|||</a:t>
            </a:r>
            <a:r>
              <a:rPr lang="en-US" dirty="0"/>
              <a:t>. LA PROGRAMMATION ORIENTEE OBJET</a:t>
            </a:r>
            <a:endParaRPr lang="en-US" dirty="0" err="1"/>
          </a:p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E40899C-0ED9-49E5-B4E3-8A6C026DF33A}"/>
              </a:ext>
            </a:extLst>
          </p:cNvPr>
          <p:cNvSpPr txBox="1">
            <a:spLocks/>
          </p:cNvSpPr>
          <p:nvPr/>
        </p:nvSpPr>
        <p:spPr>
          <a:xfrm>
            <a:off x="177270" y="874422"/>
            <a:ext cx="5453417" cy="546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>
                <a:latin typeface="Calibri"/>
                <a:cs typeface="Calibri"/>
              </a:rPr>
              <a:t>4. </a:t>
            </a:r>
            <a:r>
              <a:rPr lang="en-US"/>
              <a:t>Le polymorphisme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735806" y="1343024"/>
            <a:ext cx="10136977" cy="5868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Synthaxe en Java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B7D33A1-2457-4C35-A7AD-C1384091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" y="2310755"/>
            <a:ext cx="5576887" cy="3391395"/>
          </a:xfrm>
          <a:prstGeom prst="rect">
            <a:avLst/>
          </a:prstGeom>
        </p:spPr>
      </p:pic>
      <p:pic>
        <p:nvPicPr>
          <p:cNvPr id="9" name="Picture 10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2E6C2443-5BD2-4D0B-84FE-3DA41B95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806" y="1716264"/>
            <a:ext cx="5993605" cy="3508815"/>
          </a:xfrm>
          <a:prstGeom prst="rect">
            <a:avLst/>
          </a:prstGeom>
        </p:spPr>
      </p:pic>
      <p:pic>
        <p:nvPicPr>
          <p:cNvPr id="12" name="Picture 12" descr="A screen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B3276C44-2359-4927-83B3-09278EDA4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8" y="5357813"/>
            <a:ext cx="3795711" cy="1500186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8727" y="63705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37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71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/>
              <a:t>I</a:t>
            </a:r>
            <a:r>
              <a:rPr lang="en-US" b="1"/>
              <a:t>V</a:t>
            </a:r>
            <a:r>
              <a:rPr lang="en-US"/>
              <a:t>. LES EXCEPTIONS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735806" y="1343024"/>
            <a:ext cx="10136977" cy="22510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Calibri"/>
                <a:cs typeface="Calibri"/>
              </a:rPr>
              <a:t> La gestion des exceptions utilise les mots clés 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try</a:t>
            </a:r>
            <a:r>
              <a:rPr lang="fr-FR" sz="2400" dirty="0">
                <a:latin typeface="Calibri"/>
                <a:cs typeface="Calibri"/>
              </a:rPr>
              <a:t>, 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catch </a:t>
            </a:r>
            <a:r>
              <a:rPr lang="fr-FR" sz="2400" dirty="0">
                <a:latin typeface="Calibri"/>
                <a:cs typeface="Calibri"/>
              </a:rPr>
              <a:t>et 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finally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 </a:t>
            </a:r>
            <a:r>
              <a:rPr lang="fr-FR" sz="2400" dirty="0">
                <a:latin typeface="Calibri"/>
                <a:cs typeface="Calibri"/>
              </a:rPr>
              <a:t>pour: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Tenter des actions susceptibles de ne pas réussir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Pour gérer les défaillances lorsque vous pensez que c’est justifié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pour nettoyer ensuite les ressources</a:t>
            </a:r>
          </a:p>
        </p:txBody>
      </p:sp>
      <p:pic>
        <p:nvPicPr>
          <p:cNvPr id="2" name="Picture 4" descr="A screenshot of a cell phone on a table&#10;&#10;Description generated with high confidence">
            <a:extLst>
              <a:ext uri="{FF2B5EF4-FFF2-40B4-BE49-F238E27FC236}">
                <a16:creationId xmlns="" xmlns:a16="http://schemas.microsoft.com/office/drawing/2014/main" id="{34A5AF94-4251-437F-B0B5-68B77A1F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3" y="3098800"/>
            <a:ext cx="6219823" cy="385962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8661" y="637969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bg1"/>
                </a:solidFill>
              </a:rPr>
              <a:pPr/>
              <a:t>38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38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677334" y="136236"/>
            <a:ext cx="859666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/>
              <a:t>I</a:t>
            </a:r>
            <a:r>
              <a:rPr lang="en-US" b="1" dirty="0"/>
              <a:t>V</a:t>
            </a:r>
            <a:r>
              <a:rPr lang="en-US" dirty="0"/>
              <a:t>. LES </a:t>
            </a:r>
            <a:r>
              <a:rPr lang="en-US" dirty="0" smtClean="0"/>
              <a:t>POINTEURS</a:t>
            </a:r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758897" y="823479"/>
            <a:ext cx="10136977" cy="26203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La déclaration d'un type pointeur peut prendre l'une des formes suivantes :</a:t>
            </a:r>
          </a:p>
          <a:p>
            <a:r>
              <a:rPr lang="fr-FR" sz="2400" dirty="0">
                <a:latin typeface="Calibri"/>
                <a:cs typeface="Calibri"/>
              </a:rPr>
              <a:t>      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private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void</a:t>
            </a:r>
            <a:r>
              <a:rPr lang="fr-FR" sz="2400" dirty="0">
                <a:latin typeface="Calibri"/>
                <a:cs typeface="Calibri"/>
              </a:rPr>
              <a:t>* identifier;</a:t>
            </a:r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//</a:t>
            </a:r>
            <a:r>
              <a:rPr 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allowed</a:t>
            </a:r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but not </a:t>
            </a:r>
            <a:r>
              <a:rPr 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recommended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sz="2400" dirty="0">
                <a:latin typeface="Calibri"/>
                <a:cs typeface="Calibri"/>
              </a:rPr>
              <a:t>         </a:t>
            </a:r>
            <a:endParaRPr lang="fr-FR" dirty="0"/>
          </a:p>
          <a:p>
            <a:r>
              <a:rPr lang="fr-FR" sz="2400" dirty="0">
                <a:latin typeface="Calibri"/>
                <a:cs typeface="Calibri"/>
              </a:rPr>
              <a:t>      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private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int</a:t>
            </a:r>
            <a:r>
              <a:rPr lang="fr-FR" sz="2400" dirty="0">
                <a:latin typeface="Calibri"/>
                <a:cs typeface="Calibri"/>
              </a:rPr>
              <a:t>* p1, p2, p3;   </a:t>
            </a:r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// Ok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sz="2400" dirty="0">
                <a:latin typeface="Calibri"/>
                <a:cs typeface="Calibri"/>
              </a:rPr>
              <a:t>      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private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int</a:t>
            </a:r>
            <a:r>
              <a:rPr lang="fr-FR" sz="2400" dirty="0">
                <a:latin typeface="Calibri"/>
                <a:cs typeface="Calibri"/>
              </a:rPr>
              <a:t>* p1, *p2, *p3;  </a:t>
            </a:r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// </a:t>
            </a:r>
            <a:r>
              <a:rPr 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Invalid</a:t>
            </a:r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in C#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Exemples de déclarations de type pointeur: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AAE50BC-7150-4172-BA4A-0C8B661CF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6" y="3321412"/>
            <a:ext cx="7003472" cy="3482541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33863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39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82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16695F-11D8-4580-AB1B-0808300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98" y="5267"/>
            <a:ext cx="8596668" cy="743528"/>
          </a:xfrm>
        </p:spPr>
        <p:txBody>
          <a:bodyPr>
            <a:noAutofit/>
          </a:bodyPr>
          <a:lstStyle/>
          <a:p>
            <a:pPr algn="ctr"/>
            <a:r>
              <a:rPr lang="en-US" sz="5400">
                <a:latin typeface="Calibri"/>
                <a:cs typeface="Calibri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0069C0-DBD8-4235-96C2-1418DBA4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29" y="750601"/>
            <a:ext cx="8596668" cy="5601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 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cs typeface="Calibri"/>
              </a:rPr>
              <a:t>lV</a:t>
            </a:r>
            <a:r>
              <a:rPr lang="en-US" sz="2400" dirty="0" err="1">
                <a:solidFill>
                  <a:schemeClr val="accent1"/>
                </a:solidFill>
                <a:latin typeface="Calibri"/>
                <a:cs typeface="Calibri"/>
              </a:rPr>
              <a:t>.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Les exceptions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   </a:t>
            </a:r>
            <a:r>
              <a:rPr lang="en-US" sz="2400" b="1" dirty="0">
                <a:solidFill>
                  <a:schemeClr val="accent1"/>
                </a:solidFill>
                <a:latin typeface="Calibri"/>
                <a:cs typeface="Calibri"/>
              </a:rPr>
              <a:t>V</a:t>
            </a: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.  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Les </a:t>
            </a:r>
            <a:r>
              <a:rPr lang="en-US" sz="2400" dirty="0" err="1">
                <a:solidFill>
                  <a:schemeClr val="tx1"/>
                </a:solidFill>
                <a:latin typeface="Calibri"/>
                <a:cs typeface="Calibri"/>
              </a:rPr>
              <a:t>pointeurs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en-US" sz="2400" b="1" dirty="0">
                <a:solidFill>
                  <a:schemeClr val="accent1"/>
                </a:solidFill>
                <a:latin typeface="Calibri"/>
                <a:cs typeface="Calibri"/>
              </a:rPr>
              <a:t> VI</a:t>
            </a: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.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Les threads et </a:t>
            </a:r>
            <a:r>
              <a:rPr lang="en-US" sz="2400" dirty="0" err="1">
                <a:solidFill>
                  <a:schemeClr val="tx1"/>
                </a:solidFill>
                <a:latin typeface="Calibri"/>
                <a:cs typeface="Calibri"/>
              </a:rPr>
              <a:t>synchronisation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de portions de code</a:t>
            </a:r>
            <a:endParaRPr lang="en-US" dirty="0">
              <a:solidFill>
                <a:schemeClr val="tx1"/>
              </a:solidFill>
              <a:latin typeface="Trebuchet MS" panose="020B0603020202020204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>
                <a:solidFill>
                  <a:schemeClr val="accent1"/>
                </a:solidFill>
                <a:latin typeface="Calibri"/>
                <a:cs typeface="Calibri"/>
              </a:rPr>
              <a:t>VII</a:t>
            </a: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.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Conclusion </a:t>
            </a:r>
            <a:r>
              <a:rPr lang="en-US" sz="2400" dirty="0">
                <a:latin typeface="Calibri"/>
                <a:cs typeface="Calibri"/>
              </a:rPr>
              <a:t> </a:t>
            </a:r>
          </a:p>
          <a:p>
            <a:pPr marL="0" indent="0" algn="just">
              <a:buNone/>
            </a:pPr>
            <a:endParaRPr lang="en-US" dirty="0">
              <a:latin typeface="Trebuchet MS" panose="020B0603020202020204"/>
              <a:cs typeface="Calibri"/>
            </a:endParaRPr>
          </a:p>
          <a:p>
            <a:pPr marL="0" indent="0" algn="just">
              <a:buNone/>
            </a:pPr>
            <a:endParaRPr lang="en-US" dirty="0"/>
          </a:p>
          <a:p>
            <a:pPr marL="457200" indent="0" algn="just">
              <a:buNone/>
            </a:pPr>
            <a:endParaRPr lang="en-US" dirty="0"/>
          </a:p>
          <a:p>
            <a:pPr marL="45720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1" algn="just">
              <a:buAutoNum type="arabicPeriod"/>
            </a:pPr>
            <a:endParaRPr lang="en-US" dirty="0"/>
          </a:p>
          <a:p>
            <a:pPr lvl="1" algn="just">
              <a:buAutoNum type="arabicPeriod"/>
            </a:pPr>
            <a:endParaRPr lang="en-US" dirty="0"/>
          </a:p>
          <a:p>
            <a:pPr lvl="1" algn="just">
              <a:buAutoNum type="arabicPeriod"/>
            </a:pPr>
            <a:endParaRPr lang="en-US" dirty="0"/>
          </a:p>
          <a:p>
            <a:pPr marL="800100" algn="just">
              <a:buAutoNum type="arabicPeriod"/>
            </a:pPr>
            <a:endParaRPr lang="en-US" dirty="0"/>
          </a:p>
          <a:p>
            <a:pPr marL="800100" indent="-342900" algn="just">
              <a:buAutoNum type="arabicPeriod"/>
            </a:pPr>
            <a:endParaRPr lang="en-US" dirty="0"/>
          </a:p>
          <a:p>
            <a:pPr marL="800100" indent="-342900" algn="just">
              <a:buAutoNum type="arabicPeriod"/>
            </a:pPr>
            <a:endParaRPr lang="en-US" dirty="0"/>
          </a:p>
          <a:p>
            <a:pPr marL="800100" indent="-342900" algn="just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  <a:p>
            <a:pPr marL="1200150" lvl="1" algn="just">
              <a:buAutoNum type="romanLcPeriod"/>
            </a:pPr>
            <a:endParaRPr lang="en-US" dirty="0"/>
          </a:p>
          <a:p>
            <a:pPr marL="1200150" lvl="1" algn="just">
              <a:buAutoNum type="romanLcPeriod"/>
            </a:pPr>
            <a:endParaRPr lang="en-US" dirty="0"/>
          </a:p>
          <a:p>
            <a:pPr marL="1200150" lvl="1" algn="just">
              <a:buAutoNum type="romanLcPeriod"/>
            </a:pPr>
            <a:endParaRPr lang="en-US" dirty="0"/>
          </a:p>
          <a:p>
            <a:pPr marL="800100" lvl="1" indent="-342900">
              <a:buAutoNum type="romanL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marL="1200150" lvl="2" indent="-342900">
              <a:buAutoNum type="arabicPeriod"/>
            </a:pPr>
            <a:endParaRPr lang="en-US" dirty="0"/>
          </a:p>
          <a:p>
            <a:pPr marL="1200150" lvl="2" indent="-342900">
              <a:buAutoNum type="arabicPeriod"/>
            </a:pPr>
            <a:endParaRPr lang="en-US" dirty="0"/>
          </a:p>
          <a:p>
            <a:pPr marL="1200150" lvl="2" indent="-342900">
              <a:buAutoNum type="romanL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24719" y="634311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b="1" smtClean="0">
                <a:solidFill>
                  <a:schemeClr val="tx1"/>
                </a:solidFill>
              </a:rPr>
              <a:pPr/>
              <a:t>4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0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100061" y="182419"/>
            <a:ext cx="10467031" cy="708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/>
              <a:t>V</a:t>
            </a:r>
            <a:r>
              <a:rPr lang="en-US"/>
              <a:t>I. Les threads et synchronisation de portions de code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758897" y="823479"/>
            <a:ext cx="10136977" cy="16970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Java et C# proposent un mécanisme de verrous sur une portion de code </a:t>
            </a:r>
            <a:r>
              <a:rPr lang="fr-FR" sz="2400" dirty="0">
                <a:solidFill>
                  <a:srgbClr val="000000"/>
                </a:solidFill>
                <a:latin typeface="Calibri"/>
                <a:cs typeface="Calibri"/>
              </a:rPr>
              <a:t>pour éviter son</a:t>
            </a:r>
            <a:r>
              <a:rPr lang="fr-FR" sz="2400" dirty="0">
                <a:latin typeface="Calibri"/>
                <a:cs typeface="Calibri"/>
              </a:rPr>
              <a:t> exécution </a:t>
            </a:r>
            <a:r>
              <a:rPr lang="fr-FR" sz="2400" dirty="0">
                <a:solidFill>
                  <a:srgbClr val="000000"/>
                </a:solidFill>
                <a:latin typeface="Calibri"/>
                <a:cs typeface="Calibri"/>
              </a:rPr>
              <a:t>simultanée par plusieurs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threads</a:t>
            </a:r>
            <a:r>
              <a:rPr lang="fr-FR" sz="24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propose le mot clé 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lock </a:t>
            </a:r>
            <a:r>
              <a:rPr lang="fr-FR" sz="2400" dirty="0">
                <a:latin typeface="Calibri"/>
                <a:cs typeface="Calibri"/>
              </a:rPr>
              <a:t>et Java le mot clé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synchronized</a:t>
            </a:r>
            <a:endParaRPr lang="fr-FR" sz="24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2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B9A7DE6D-6167-4B33-A7FB-597F09C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5" y="2778213"/>
            <a:ext cx="5329381" cy="186730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FF0D19C9-35E8-4D56-8680-779B3B02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65" y="2780393"/>
            <a:ext cx="5560290" cy="186294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88727" y="635225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40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1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100061" y="182419"/>
            <a:ext cx="10467031" cy="708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/>
              <a:t>I</a:t>
            </a:r>
            <a:r>
              <a:rPr lang="en-US" b="1" dirty="0"/>
              <a:t>V</a:t>
            </a:r>
            <a:r>
              <a:rPr lang="en-US"/>
              <a:t>. Les threads et synchronisation de portions de code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758897" y="823479"/>
            <a:ext cx="10136977" cy="16970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propose aussi la classe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System.Threading.Interlocked</a:t>
            </a:r>
            <a:r>
              <a:rPr lang="fr-FR" sz="2400" dirty="0">
                <a:solidFill>
                  <a:srgbClr val="000000"/>
                </a:solidFill>
                <a:latin typeface="Calibri"/>
                <a:cs typeface="Calibri"/>
              </a:rPr>
              <a:t> pour synchroniser quelques opérations basiques (incrémentation, décrémentation, échange </a:t>
            </a:r>
            <a:r>
              <a:rPr lang="fr-FR" sz="2400" dirty="0">
                <a:latin typeface="Calibri"/>
                <a:cs typeface="Calibri"/>
              </a:rPr>
              <a:t>de valeurs, ajout d'une valeur, ...).</a:t>
            </a:r>
          </a:p>
        </p:txBody>
      </p:sp>
      <p:pic>
        <p:nvPicPr>
          <p:cNvPr id="5" name="Picture 5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AAC6F5A6-DCB5-4BD3-B47B-EA49516A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8" y="3141195"/>
            <a:ext cx="8088743" cy="183406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97871" y="63705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41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4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100061" y="182419"/>
            <a:ext cx="10467031" cy="708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/>
              <a:t>I</a:t>
            </a:r>
            <a:r>
              <a:rPr lang="en-US" b="1" dirty="0"/>
              <a:t>V</a:t>
            </a:r>
            <a:r>
              <a:rPr lang="en-US"/>
              <a:t>. Les threads et synchronisation de portions de code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4CECF4-57D0-4CF2-910E-8BE219971D0C}"/>
              </a:ext>
            </a:extLst>
          </p:cNvPr>
          <p:cNvSpPr txBox="1"/>
          <p:nvPr/>
        </p:nvSpPr>
        <p:spPr>
          <a:xfrm>
            <a:off x="758897" y="823479"/>
            <a:ext cx="10136977" cy="22510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Java et C# proposent d'appliquer le mécanisme à une méthode dans son intégralité:  Java utilise le mot clé 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synchronized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 </a:t>
            </a:r>
            <a:r>
              <a:rPr lang="fr-FR" sz="2400" dirty="0">
                <a:latin typeface="Calibri"/>
                <a:cs typeface="Calibri"/>
              </a:rPr>
              <a:t>dans la déclaration de la méthode et C# propose le mot clé 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interlocked</a:t>
            </a:r>
            <a:r>
              <a:rPr lang="fr-FR" sz="2400" dirty="0">
                <a:solidFill>
                  <a:srgbClr val="0070C0"/>
                </a:solidFill>
                <a:latin typeface="Calibri"/>
                <a:cs typeface="Calibri"/>
              </a:rPr>
              <a:t> </a:t>
            </a:r>
            <a:r>
              <a:rPr lang="fr-FR" sz="2400" dirty="0">
                <a:latin typeface="Calibri"/>
                <a:cs typeface="Calibri"/>
              </a:rPr>
              <a:t>ou la métadonnée 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MethodImpl</a:t>
            </a:r>
            <a:r>
              <a:rPr lang="fr-FR" sz="2400" dirty="0">
                <a:latin typeface="Calibri"/>
                <a:cs typeface="Calibri"/>
              </a:rPr>
              <a:t> avec l'option </a:t>
            </a:r>
            <a:r>
              <a:rPr lang="fr-FR" sz="2400" dirty="0" err="1">
                <a:solidFill>
                  <a:srgbClr val="0070C0"/>
                </a:solidFill>
                <a:latin typeface="Calibri"/>
                <a:cs typeface="Calibri"/>
              </a:rPr>
              <a:t>MethodImplOptions.Synchronized</a:t>
            </a:r>
            <a:endParaRPr lang="fr-FR" sz="2400" dirty="0">
              <a:latin typeface="Calibri"/>
              <a:cs typeface="Calibri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="" xmlns:a16="http://schemas.microsoft.com/office/drawing/2014/main" id="{D16E853C-25AA-49DE-8D8C-DA396227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55" y="3552418"/>
            <a:ext cx="9149861" cy="278375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315575" y="630653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42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23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F34DFDC-93C2-430E-A50C-28E37B717284}"/>
              </a:ext>
            </a:extLst>
          </p:cNvPr>
          <p:cNvSpPr txBox="1">
            <a:spLocks/>
          </p:cNvSpPr>
          <p:nvPr/>
        </p:nvSpPr>
        <p:spPr>
          <a:xfrm>
            <a:off x="538788" y="1844964"/>
            <a:ext cx="10467031" cy="708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/>
              <a:t>V</a:t>
            </a:r>
            <a:r>
              <a:rPr lang="en-US"/>
              <a:t>II. CONVLUSION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343007" y="634311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43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82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6558" y="1685101"/>
            <a:ext cx="8596668" cy="388077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sz="4400" dirty="0" smtClean="0">
                <a:latin typeface="Calibri" pitchFamily="34" charset="0"/>
                <a:cs typeface="Calibri" pitchFamily="34" charset="0"/>
              </a:rPr>
              <a:t>public class Merci</a:t>
            </a:r>
          </a:p>
          <a:p>
            <a:pPr>
              <a:buNone/>
            </a:pPr>
            <a:r>
              <a:rPr lang="fr-FR" sz="44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>
              <a:buNone/>
            </a:pPr>
            <a:r>
              <a:rPr lang="fr-FR" sz="4200" dirty="0" err="1" smtClean="0">
                <a:latin typeface="Calibri" pitchFamily="34" charset="0"/>
                <a:cs typeface="Calibri" pitchFamily="34" charset="0"/>
              </a:rPr>
              <a:t>Static</a:t>
            </a:r>
            <a:r>
              <a:rPr lang="fr-FR" sz="4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4200" dirty="0" err="1" smtClean="0">
                <a:latin typeface="Calibri" pitchFamily="34" charset="0"/>
                <a:cs typeface="Calibri" pitchFamily="34" charset="0"/>
              </a:rPr>
              <a:t>void</a:t>
            </a:r>
            <a:r>
              <a:rPr lang="fr-FR" sz="4200" dirty="0" smtClean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lvl="1">
              <a:buNone/>
            </a:pPr>
            <a:r>
              <a:rPr lang="fr-FR" sz="42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>
              <a:buNone/>
            </a:pPr>
            <a:r>
              <a:rPr lang="fr-FR" sz="4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fr-FR" sz="4200" dirty="0" err="1" smtClean="0">
                <a:latin typeface="Calibri" pitchFamily="34" charset="0"/>
                <a:cs typeface="Calibri" pitchFamily="34" charset="0"/>
              </a:rPr>
              <a:t>Console.WriteLine</a:t>
            </a:r>
            <a:r>
              <a:rPr lang="fr-FR" sz="4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fr-FR" sz="4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’’</a:t>
            </a:r>
            <a:r>
              <a:rPr lang="fr-FR" sz="4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Merci pour votre attention !</a:t>
            </a:r>
            <a:r>
              <a:rPr lang="fr-FR" sz="42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fr-FR" sz="4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’’</a:t>
            </a:r>
            <a:r>
              <a:rPr lang="fr-FR" sz="4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buNone/>
            </a:pPr>
            <a:r>
              <a:rPr lang="fr-FR" sz="42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>
              <a:buNone/>
            </a:pPr>
            <a:r>
              <a:rPr lang="fr-FR" sz="4400" dirty="0" smtClean="0">
                <a:latin typeface="Calibri" pitchFamily="34" charset="0"/>
                <a:cs typeface="Calibri" pitchFamily="34" charset="0"/>
              </a:rPr>
              <a:t>}</a:t>
            </a:r>
            <a:endParaRPr lang="fr-FR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164"/>
          </a:xfrm>
        </p:spPr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8C36A0-14A0-41CE-B6EB-737EC6B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803" y="1720058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6000" dirty="0" err="1" smtClean="0"/>
              <a:t>Toute</a:t>
            </a:r>
            <a:r>
              <a:rPr lang="en-US" sz="6000" dirty="0" smtClean="0"/>
              <a:t> la </a:t>
            </a:r>
            <a:r>
              <a:rPr lang="en-US" sz="6000" dirty="0" err="1" smtClean="0"/>
              <a:t>présentation</a:t>
            </a:r>
            <a:r>
              <a:rPr lang="en-US" sz="6000" dirty="0" smtClean="0"/>
              <a:t> </a:t>
            </a:r>
            <a:r>
              <a:rPr lang="en-US" sz="6000" dirty="0" err="1" smtClean="0"/>
              <a:t>est</a:t>
            </a:r>
            <a:r>
              <a:rPr lang="en-US" sz="6000" dirty="0" smtClean="0"/>
              <a:t> </a:t>
            </a:r>
            <a:r>
              <a:rPr lang="en-US" sz="6000" dirty="0" err="1" smtClean="0"/>
              <a:t>basée</a:t>
            </a:r>
            <a:r>
              <a:rPr lang="en-US" sz="6000" dirty="0" smtClean="0"/>
              <a:t> </a:t>
            </a:r>
            <a:r>
              <a:rPr lang="en-US" sz="6000" dirty="0" err="1" smtClean="0"/>
              <a:t>sur</a:t>
            </a:r>
            <a:r>
              <a:rPr lang="en-US" sz="6000" dirty="0" smtClean="0"/>
              <a:t> les </a:t>
            </a:r>
            <a:r>
              <a:rPr lang="en-US" sz="6000" dirty="0" err="1" smtClean="0"/>
              <a:t>différences</a:t>
            </a:r>
            <a:r>
              <a:rPr lang="en-US" sz="6000" dirty="0" smtClean="0"/>
              <a:t> entre le Java et le C#</a:t>
            </a:r>
            <a:endParaRPr lang="en-US" sz="6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33863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5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5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SYNTHAXE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8C36A0-14A0-41CE-B6EB-737EC6BE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Syntaxe relativement proches entre Java et C# puisqu'elles dérivent pour les deux de celle du langage C.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Sensibilité à la casse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 Définition du bloc de code entre accolade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Traitement similaires  des boucles et conditions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fr-FR" sz="2400" dirty="0">
                <a:solidFill>
                  <a:schemeClr val="tx1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79583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6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1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36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8454980-24DF-429B-A780-058329630FE0}"/>
              </a:ext>
            </a:extLst>
          </p:cNvPr>
          <p:cNvSpPr txBox="1">
            <a:spLocks/>
          </p:cNvSpPr>
          <p:nvPr/>
        </p:nvSpPr>
        <p:spPr>
          <a:xfrm>
            <a:off x="494915" y="854363"/>
            <a:ext cx="3020215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ctr">
              <a:buAutoNum type="arabicPeriod"/>
            </a:pPr>
            <a:r>
              <a:rPr lang="en-US" sz="4000">
                <a:latin typeface="Calibri"/>
                <a:cs typeface="Calibri"/>
              </a:rPr>
              <a:t>Les mots </a:t>
            </a:r>
            <a:r>
              <a:rPr lang="en-US" sz="4000" err="1">
                <a:latin typeface="Calibri"/>
                <a:cs typeface="Calibri"/>
              </a:rPr>
              <a:t>clés</a:t>
            </a:r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CB0DD50-05A7-4BE7-BF88-7D5B7690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517612"/>
            <a:ext cx="10801925" cy="52197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15575" y="634311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7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81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36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8454980-24DF-429B-A780-058329630FE0}"/>
              </a:ext>
            </a:extLst>
          </p:cNvPr>
          <p:cNvSpPr txBox="1">
            <a:spLocks/>
          </p:cNvSpPr>
          <p:nvPr/>
        </p:nvSpPr>
        <p:spPr>
          <a:xfrm>
            <a:off x="264006" y="785090"/>
            <a:ext cx="6911032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dirty="0">
                <a:latin typeface="Calibri"/>
                <a:cs typeface="Calibri"/>
              </a:rPr>
              <a:t>2. L'organisation des classes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87B9E9F-996D-4DE2-9127-1481C0AA9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2" r="30713" b="13602"/>
          <a:stretch/>
        </p:blipFill>
        <p:spPr>
          <a:xfrm>
            <a:off x="675139" y="3111116"/>
            <a:ext cx="5300624" cy="341812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5AD7A3D-D044-4D73-811D-6561DA5A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36" y="3107748"/>
            <a:ext cx="4775199" cy="3263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BC0E84-28D8-46A8-8216-FD806E28539F}"/>
              </a:ext>
            </a:extLst>
          </p:cNvPr>
          <p:cNvSpPr txBox="1"/>
          <p:nvPr/>
        </p:nvSpPr>
        <p:spPr>
          <a:xfrm>
            <a:off x="907185" y="1750003"/>
            <a:ext cx="8365834" cy="11430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Calibri"/>
                <a:cs typeface="Calibri"/>
              </a:rPr>
              <a:t>Pour organiser les classes, Java utilise le concept de packages et C# utilise le concept de </a:t>
            </a:r>
            <a:r>
              <a:rPr lang="fr-FR" sz="2400" dirty="0" err="1">
                <a:latin typeface="Calibri"/>
                <a:cs typeface="Calibri"/>
              </a:rPr>
              <a:t>Namespaces</a:t>
            </a:r>
            <a:r>
              <a:rPr lang="fr-FR"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379583" y="632482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8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73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3C73-A536-4633-90B8-B688EAEB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36"/>
            <a:ext cx="8596668" cy="58189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SYNTHAXE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8454980-24DF-429B-A780-058329630FE0}"/>
              </a:ext>
            </a:extLst>
          </p:cNvPr>
          <p:cNvSpPr txBox="1">
            <a:spLocks/>
          </p:cNvSpPr>
          <p:nvPr/>
        </p:nvSpPr>
        <p:spPr>
          <a:xfrm>
            <a:off x="264006" y="785090"/>
            <a:ext cx="8042486" cy="662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>
                <a:latin typeface="Calibri"/>
                <a:cs typeface="Calibri"/>
              </a:rPr>
              <a:t>3. Les conventions de </a:t>
            </a:r>
            <a:r>
              <a:rPr lang="en-US" sz="4000" err="1">
                <a:latin typeface="Calibri"/>
                <a:cs typeface="Calibri"/>
              </a:rPr>
              <a:t>nommage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BC0E84-28D8-46A8-8216-FD806E28539F}"/>
              </a:ext>
            </a:extLst>
          </p:cNvPr>
          <p:cNvSpPr txBox="1"/>
          <p:nvPr/>
        </p:nvSpPr>
        <p:spPr>
          <a:xfrm>
            <a:off x="999549" y="2454276"/>
            <a:ext cx="8365834" cy="22510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C# et Java sont sensibles à la casse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Proposent leurs  propres conventions de nommage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latin typeface="Calibri"/>
                <a:cs typeface="Calibri"/>
              </a:rPr>
              <a:t>L'utilisation des conventions de nommage ne sont pas obligatoire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79583" y="634311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9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98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798</Words>
  <Application>Microsoft Office PowerPoint</Application>
  <PresentationFormat>Personnalisé</PresentationFormat>
  <Paragraphs>349</Paragraphs>
  <Slides>44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Facet</vt:lpstr>
      <vt:lpstr>PROGRAMMATION C#</vt:lpstr>
      <vt:lpstr>PLAN</vt:lpstr>
      <vt:lpstr>PLAN</vt:lpstr>
      <vt:lpstr>PLAN</vt:lpstr>
      <vt:lpstr>INTRODUCTION</vt:lpstr>
      <vt:lpstr>SYNTHAXE</vt:lpstr>
      <vt:lpstr>SYNTHAXE</vt:lpstr>
      <vt:lpstr>SYNTHAXE</vt:lpstr>
      <vt:lpstr>SYNTHAXE</vt:lpstr>
      <vt:lpstr>SYNTHAXE</vt:lpstr>
      <vt:lpstr>SYNTHAXE</vt:lpstr>
      <vt:lpstr>SYNTHAXE</vt:lpstr>
      <vt:lpstr>SYNTHAXE</vt:lpstr>
      <vt:lpstr>SYNTHAXE</vt:lpstr>
      <vt:lpstr>5. LA DECLARATION DES CONSTANTES</vt:lpstr>
      <vt:lpstr>5. LA DECLARATION DES CONSTANTES</vt:lpstr>
      <vt:lpstr>6. LES INSTRUCTIONS</vt:lpstr>
      <vt:lpstr>6. Les instructions</vt:lpstr>
      <vt:lpstr>6. Les instructions</vt:lpstr>
      <vt:lpstr>6. Les instructions</vt:lpstr>
      <vt:lpstr>8.  Les énumérations  </vt:lpstr>
      <vt:lpstr>9. Les délégués  </vt:lpstr>
      <vt:lpstr>10. Les événements  </vt:lpstr>
      <vt:lpstr>11. Le contrôle sur le débordement d'un downcast  </vt:lpstr>
      <vt:lpstr>11. Le contrôle sur le débordement d'un downcast  </vt:lpstr>
      <vt:lpstr>12. Les directives de préprocesseur  </vt:lpstr>
      <vt:lpstr>13. La méthode main()  </vt:lpstr>
      <vt:lpstr>14. Ecrire et lire dans la console  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Utilisateur Windows</cp:lastModifiedBy>
  <cp:revision>1008</cp:revision>
  <dcterms:created xsi:type="dcterms:W3CDTF">2014-09-12T02:18:09Z</dcterms:created>
  <dcterms:modified xsi:type="dcterms:W3CDTF">2019-03-11T14:31:49Z</dcterms:modified>
</cp:coreProperties>
</file>