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62" r:id="rId6"/>
    <p:sldId id="264" r:id="rId7"/>
    <p:sldId id="259" r:id="rId8"/>
    <p:sldId id="260" r:id="rId9"/>
    <p:sldId id="266" r:id="rId10"/>
    <p:sldId id="267" r:id="rId11"/>
    <p:sldId id="268" r:id="rId12"/>
    <p:sldId id="26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AB756-768D-4765-9A6E-79533A635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EF41B1-51D1-4036-B55B-5387CF90B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35E465-AF12-433B-B36E-7D8F72DE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72E3-FC29-47BF-8E58-CE6EFA57AB7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9E0658-CC67-427D-BB0A-D77F7EED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272C4C-AF7C-41E3-BCD8-972B43BE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F65E-B1C7-4DCB-B5B8-5816B2434A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91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9F52F4-9DA1-4149-8505-553C2ACF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CAB8C0-0FDE-4086-B77B-28CF94F8A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C409A8-97B8-4ABF-A0BD-A25650F6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72E3-FC29-47BF-8E58-CE6EFA57AB7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00EFFA-9777-4897-AC67-7BFF6048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28067B-487C-4F28-B685-76408624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F65E-B1C7-4DCB-B5B8-5816B2434A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28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36F947-5C17-42ED-B6ED-5F96E4C1F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D61801-702C-4A4E-9CE9-0008306EF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7DFF3E-5585-4087-B93D-51CD9B19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72E3-FC29-47BF-8E58-CE6EFA57AB7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9A9068-05E0-42F4-8645-96C8139C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737416-267F-44D1-9533-B6B6612C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F65E-B1C7-4DCB-B5B8-5816B2434A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45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45A91-C455-441D-B144-A6C82715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D24B39-C1AF-4299-ACFA-44394C02C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58678D-C741-4B0F-81A1-1BB3D886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72E3-FC29-47BF-8E58-CE6EFA57AB7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830188-5A88-4B8E-B3BD-AE9C7DA2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E413ED-5BC2-445E-96B8-65D2022B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F65E-B1C7-4DCB-B5B8-5816B2434A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01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147B0-FE6B-4E42-8B2A-1B93B365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C4FFDB-E8E4-4912-BAAC-7CF013D2B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9A071C-D07D-48AD-9F38-ACEAD4DB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72E3-FC29-47BF-8E58-CE6EFA57AB7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DDA62E-6E56-4359-BA4A-42C007FA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B0335-71FB-4453-86EF-901BFFE8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F65E-B1C7-4DCB-B5B8-5816B2434A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7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F993E-3585-4DD7-9159-398B7D52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A41FAE-0CF7-4F48-AC84-BED622CD7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60F209-3070-4F0E-989B-2F10C4A69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542B38-2721-4F0D-8053-237FE91B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72E3-FC29-47BF-8E58-CE6EFA57AB7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9D7952-8EB7-479B-B5BE-A7C74CB3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291ED6-417C-47C4-BC4B-C43969FF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F65E-B1C7-4DCB-B5B8-5816B2434A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05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10227-7711-4A7A-80BC-ED2CA011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2606DF-6439-48E2-911B-EE4C930EE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BCB56E-60C4-4161-8174-AC0B5C126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B83C2A-9DC1-4863-AA62-B4988B699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AD57E9-D563-4AFB-96A0-2AA4EC2DD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7372955-DC5C-4C25-B216-D6670867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72E3-FC29-47BF-8E58-CE6EFA57AB7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FDD600F-02B9-41DF-922A-58337C25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411B56A-2986-4E94-A1FF-F1F00AE4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F65E-B1C7-4DCB-B5B8-5816B2434A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7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17C67-8951-4A72-A305-5FAACCDB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D2DED1-01E0-4D9B-B767-D42EAF3E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72E3-FC29-47BF-8E58-CE6EFA57AB7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BB14E8-067D-4947-8AE7-E00A0C06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7D589F-EAE4-4B34-A1F4-0A379C5B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F65E-B1C7-4DCB-B5B8-5816B2434A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16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81FCEDF-CD85-4DAA-86BA-B71F76BD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72E3-FC29-47BF-8E58-CE6EFA57AB7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00C39A-E542-489D-9FE0-960CD278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B61874-ADC4-40E8-805E-2B832B4D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F65E-B1C7-4DCB-B5B8-5816B2434A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30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6FB6A-8B96-4940-962F-7BCDE9AC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DD6D6F-5700-4906-8293-520A3EFDB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B6CF66-DF0E-4C06-88D2-247AD1D8A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ABE881-7C02-4847-8CAA-36908D9F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72E3-FC29-47BF-8E58-CE6EFA57AB7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5C3646-FB47-41F7-AA0E-B83627B4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B2A482-202D-4658-886C-561F1470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F65E-B1C7-4DCB-B5B8-5816B2434A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F8326-04A6-4692-8FD4-18AA10A37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32032C0-74E1-4D86-A887-16F0D52EA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DEC202-9620-4C11-9EC2-098529076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50AE5C-D60A-49C6-A363-F7909A3E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72E3-FC29-47BF-8E58-CE6EFA57AB7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884F37-FD87-487E-8F4B-0689AB9D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CEA25F-B542-401A-AD88-90E7F89F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F65E-B1C7-4DCB-B5B8-5816B2434A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39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7CC6AD-3C77-4D1D-A2A6-FAE9D6E4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65D8C3-467F-4767-865D-F576F39ED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41883D-CB36-4A3C-BA77-DF1423325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572E3-FC29-47BF-8E58-CE6EFA57AB7C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EE7512-8CE4-4824-813D-A67BE4B3E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CEDB69-18B6-4954-9E15-D01B1E03A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2F65E-B1C7-4DCB-B5B8-5816B2434A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0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3FFE0-A6C3-415E-8DC7-4641E5491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/>
          <a:lstStyle/>
          <a:p>
            <a:r>
              <a:rPr lang="fr-FR" dirty="0"/>
              <a:t>Présentation personnelle 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309DFA5D-0971-436E-9BC7-295026B94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Je m’appelle Brice  j’aime l’astronomie </a:t>
            </a:r>
          </a:p>
        </p:txBody>
      </p:sp>
    </p:spTree>
    <p:extLst>
      <p:ext uri="{BB962C8B-B14F-4D97-AF65-F5344CB8AC3E}">
        <p14:creationId xmlns:p14="http://schemas.microsoft.com/office/powerpoint/2010/main" val="392285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8D7FE-4625-4A46-A206-BCA7E1A9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Besoins Fonctionnels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57BF48-E9E1-439C-9FA6-66A874710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r-FR" sz="8000" dirty="0"/>
              <a:t>Modérateurs:</a:t>
            </a:r>
          </a:p>
          <a:p>
            <a:pPr lvl="4"/>
            <a:r>
              <a:rPr lang="fr-FR" sz="8000" dirty="0"/>
              <a:t>Modération de la section commentaire des articles</a:t>
            </a:r>
          </a:p>
          <a:p>
            <a:pPr lvl="4"/>
            <a:r>
              <a:rPr lang="fr-FR" sz="8000" dirty="0"/>
              <a:t>Modération du forum du site </a:t>
            </a:r>
          </a:p>
          <a:p>
            <a:r>
              <a:rPr lang="fr-FR" sz="8000" dirty="0"/>
              <a:t>Administrateurs:</a:t>
            </a:r>
          </a:p>
          <a:p>
            <a:pPr lvl="4"/>
            <a:r>
              <a:rPr lang="fr-FR" sz="8000" dirty="0"/>
              <a:t>Mise en avant des articles récent</a:t>
            </a:r>
          </a:p>
          <a:p>
            <a:pPr lvl="4"/>
            <a:r>
              <a:rPr lang="fr-FR" sz="8000" dirty="0"/>
              <a:t>Mise en ordre des articles selon le sujet et la catégorie</a:t>
            </a:r>
          </a:p>
          <a:p>
            <a:pPr lvl="4"/>
            <a:r>
              <a:rPr lang="fr-FR" sz="8000" dirty="0"/>
              <a:t>Créations des articles</a:t>
            </a:r>
          </a:p>
          <a:p>
            <a:r>
              <a:rPr lang="fr-FR" sz="8000" dirty="0"/>
              <a:t>Utilisateurs:</a:t>
            </a:r>
          </a:p>
          <a:p>
            <a:pPr lvl="4"/>
            <a:r>
              <a:rPr lang="fr-FR" sz="8000" dirty="0" err="1"/>
              <a:t>Creation</a:t>
            </a:r>
            <a:r>
              <a:rPr lang="fr-FR" sz="8000" dirty="0"/>
              <a:t> de compte (pseudonyme, mail, mot de passe)</a:t>
            </a:r>
          </a:p>
          <a:p>
            <a:pPr lvl="4"/>
            <a:r>
              <a:rPr lang="fr-FR" sz="8000" dirty="0"/>
              <a:t>Gestion de son compte personnalisable (favoris)</a:t>
            </a:r>
          </a:p>
          <a:p>
            <a:pPr lvl="4"/>
            <a:r>
              <a:rPr lang="fr-FR" sz="8000" dirty="0"/>
              <a:t>Participation aux commentaires et discussion sur le forum</a:t>
            </a:r>
          </a:p>
          <a:p>
            <a:pPr lvl="4"/>
            <a:r>
              <a:rPr lang="fr-FR" sz="8000" dirty="0"/>
              <a:t>Fonction de recherche et de trie</a:t>
            </a:r>
          </a:p>
          <a:p>
            <a:pPr marL="1828800" lvl="4" indent="0">
              <a:buNone/>
            </a:pPr>
            <a:endParaRPr lang="fr-FR" sz="8000" dirty="0"/>
          </a:p>
          <a:p>
            <a:pPr marL="1828800" lvl="4" indent="0">
              <a:buNone/>
            </a:pPr>
            <a:endParaRPr lang="fr-FR" sz="8000" dirty="0"/>
          </a:p>
          <a:p>
            <a:pPr marL="1828800" lvl="4" indent="0">
              <a:buNone/>
            </a:pPr>
            <a:r>
              <a:rPr lang="fr-FR" sz="8000" dirty="0"/>
              <a:t> 			</a:t>
            </a:r>
            <a:r>
              <a:rPr lang="fr-FR" dirty="0"/>
              <a:t>																</a:t>
            </a:r>
          </a:p>
          <a:p>
            <a:pPr lvl="4"/>
            <a:endParaRPr lang="fr-FR" dirty="0"/>
          </a:p>
          <a:p>
            <a:pPr lvl="4"/>
            <a:endParaRPr lang="fr-FR" dirty="0"/>
          </a:p>
          <a:p>
            <a:pPr lvl="4"/>
            <a:endParaRPr lang="fr-FR" dirty="0"/>
          </a:p>
          <a:p>
            <a:pPr lvl="4"/>
            <a:endParaRPr lang="fr-FR" dirty="0"/>
          </a:p>
          <a:p>
            <a:pPr marL="0" indent="0">
              <a:buNone/>
            </a:pPr>
            <a:r>
              <a:rPr lang="fr-F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50163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0032C-8E98-4383-8A19-B902D077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Besoins non-Fonctionnels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C2B41-DCE5-4054-883A-B3567898C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1800" dirty="0"/>
          </a:p>
          <a:p>
            <a:r>
              <a:rPr lang="fr-FR" sz="1800" dirty="0"/>
              <a:t>Sécurité :</a:t>
            </a:r>
          </a:p>
          <a:p>
            <a:pPr lvl="2"/>
            <a:endParaRPr lang="fr-FR" sz="1000" dirty="0"/>
          </a:p>
          <a:p>
            <a:r>
              <a:rPr lang="fr-FR" sz="1800" dirty="0"/>
              <a:t>Usabilités :</a:t>
            </a:r>
          </a:p>
          <a:p>
            <a:pPr lvl="3"/>
            <a:r>
              <a:rPr lang="fr-FR" dirty="0"/>
              <a:t>Interface simple et lisible</a:t>
            </a:r>
          </a:p>
          <a:p>
            <a:pPr lvl="3"/>
            <a:r>
              <a:rPr lang="fr-FR" dirty="0"/>
              <a:t>Icon bien large </a:t>
            </a:r>
          </a:p>
          <a:p>
            <a:pPr lvl="3"/>
            <a:endParaRPr lang="fr-FR" dirty="0"/>
          </a:p>
          <a:p>
            <a:pPr marL="1828800" lvl="4" indent="0">
              <a:buNone/>
            </a:pP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2749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2BDC1-8648-49A0-98BA-7A31F4FD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User story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428EF-9ED2-434F-8CA0-55CF23EFD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14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3FFE0-A6C3-415E-8DC7-4641E5491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008F95-0817-4BD0-82BA-0CA4A3F41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6614" y="3509963"/>
            <a:ext cx="9144000" cy="1655762"/>
          </a:xfrm>
        </p:spPr>
        <p:txBody>
          <a:bodyPr/>
          <a:lstStyle/>
          <a:p>
            <a:r>
              <a:rPr lang="fr-FR" dirty="0"/>
              <a:t>     Ce projet à pour thème principale l’espace</a:t>
            </a:r>
          </a:p>
        </p:txBody>
      </p:sp>
      <p:pic>
        <p:nvPicPr>
          <p:cNvPr id="1026" name="Picture 2" descr="Saturn V — Wikipédia">
            <a:extLst>
              <a:ext uri="{FF2B5EF4-FFF2-40B4-BE49-F238E27FC236}">
                <a16:creationId xmlns:a16="http://schemas.microsoft.com/office/drawing/2014/main" id="{1820123A-E1BE-41F2-92EA-469B69BBC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730"/>
            <a:ext cx="4093229" cy="498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59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C5041-4C36-4E6B-869D-F8D29F7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SpaceConnect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863224-8B56-4E03-B16A-515F949E9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gg sans"/>
              </a:rPr>
              <a:t>Application d'information sur le spatial avec un fil d'actualités</a:t>
            </a:r>
          </a:p>
          <a:p>
            <a:endParaRPr lang="fr-FR" b="0" i="0" dirty="0">
              <a:effectLst/>
              <a:latin typeface="gg sans"/>
            </a:endParaRPr>
          </a:p>
          <a:p>
            <a:r>
              <a:rPr lang="fr-FR" dirty="0">
                <a:latin typeface="gg sans"/>
              </a:rPr>
              <a:t>En bonus: un forum communautaire dédiée</a:t>
            </a:r>
          </a:p>
          <a:p>
            <a:pPr marL="0" indent="0">
              <a:buNone/>
            </a:pPr>
            <a:r>
              <a:rPr lang="fr-FR" b="0" i="0" dirty="0">
                <a:effectLst/>
                <a:latin typeface="gg sans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61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4C812-8C67-4276-8B8C-61177C176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79" y="1159428"/>
            <a:ext cx="8829421" cy="4539144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/>
              <a:t>Persona : </a:t>
            </a:r>
            <a:r>
              <a:rPr lang="fr-FR" dirty="0"/>
              <a:t>Alex </a:t>
            </a:r>
            <a:r>
              <a:rPr lang="fr-FR" dirty="0" err="1"/>
              <a:t>zebla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Âge</a:t>
            </a:r>
            <a:r>
              <a:rPr lang="fr-FR" dirty="0"/>
              <a:t> : 29 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Profession</a:t>
            </a:r>
            <a:r>
              <a:rPr lang="fr-FR" dirty="0"/>
              <a:t> : Ingénieur en informatique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Passions</a:t>
            </a:r>
            <a:r>
              <a:rPr lang="fr-FR" dirty="0"/>
              <a:t> : Astronomie, science-fiction, technologies spatiales, observation du ciel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Objectifs</a:t>
            </a:r>
            <a:r>
              <a:rPr lang="fr-FR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Rester informé des découvertes et missions spatiales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Comportement</a:t>
            </a:r>
            <a:r>
              <a:rPr lang="fr-FR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Utilise des applis comme NASA App et suit l’actualité spatiale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Frustrations :</a:t>
            </a:r>
          </a:p>
          <a:p>
            <a:pPr lvl="1"/>
            <a:r>
              <a:rPr lang="fr-FR" dirty="0"/>
              <a:t>Difficulté à trouver des ressources gratuites et en français pour se mettre à jour sur l’actualité</a:t>
            </a:r>
            <a:endParaRPr lang="fr-FR" b="1" dirty="0"/>
          </a:p>
          <a:p>
            <a:r>
              <a:rPr lang="fr-FR" b="1" dirty="0"/>
              <a:t>Motivations : 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Information clair net précis.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F14B871-5AA2-4494-AB6E-59FC635D0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69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A4434A1B-1FE1-42B8-A74E-3D691E21B74C}"/>
              </a:ext>
            </a:extLst>
          </p:cNvPr>
          <p:cNvSpPr txBox="1"/>
          <p:nvPr/>
        </p:nvSpPr>
        <p:spPr>
          <a:xfrm>
            <a:off x="514509" y="428178"/>
            <a:ext cx="73654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Persona : </a:t>
            </a:r>
            <a:r>
              <a:rPr lang="fr-FR" dirty="0"/>
              <a:t>Danielle Emmanuel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Âge</a:t>
            </a:r>
            <a:r>
              <a:rPr lang="fr-FR" dirty="0"/>
              <a:t> : 45 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Profession</a:t>
            </a:r>
            <a:r>
              <a:rPr lang="fr-FR" dirty="0"/>
              <a:t> : Enseignante en sciences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Passions</a:t>
            </a:r>
            <a:r>
              <a:rPr lang="fr-FR" dirty="0"/>
              <a:t> : Pédagogie, vulgarisation scientifique, observation des étoiles avec ses élèves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Objectifs</a:t>
            </a:r>
            <a:r>
              <a:rPr lang="fr-FR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Simplifier les concepts complexes pour les rendre accessibles à ses étudiants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Comportement</a:t>
            </a:r>
            <a:r>
              <a:rPr lang="fr-FR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Cherche des outils interactifs pour mieux expliquer les phénomènes spatiaux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Motivation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Contenus éducatifs clairs et faciles à partager avec ses élèves</a:t>
            </a:r>
            <a:endParaRPr lang="fr-FR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800" b="1" dirty="0"/>
              <a:t>Frustrations</a:t>
            </a:r>
            <a:r>
              <a:rPr lang="fr-FR" sz="1800" dirty="0"/>
              <a:t>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Difficulté à trouver des ressources gratuites et en français 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43958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SCH - &quot;Interlude&quot; - Abcdr du Son - L'année Rap 2020">
            <a:extLst>
              <a:ext uri="{FF2B5EF4-FFF2-40B4-BE49-F238E27FC236}">
                <a16:creationId xmlns:a16="http://schemas.microsoft.com/office/drawing/2014/main" id="{C3BCB566-AED9-4422-A958-7E0259C835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623019C-C5C3-448A-AC29-AE0528E71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94" y="1810945"/>
            <a:ext cx="100584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b="1" dirty="0">
                <a:latin typeface="Arial" panose="020B0604020202020204" pitchFamily="34" charset="0"/>
              </a:rPr>
              <a:t>Persona</a:t>
            </a:r>
            <a:r>
              <a:rPr lang="fr-FR" altLang="fr-FR" dirty="0">
                <a:latin typeface="Arial" panose="020B0604020202020204" pitchFamily="34" charset="0"/>
              </a:rPr>
              <a:t> : Jean Denis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b="1" dirty="0">
                <a:latin typeface="Arial" panose="020B0604020202020204" pitchFamily="34" charset="0"/>
              </a:rPr>
              <a:t>Âge </a:t>
            </a:r>
            <a:r>
              <a:rPr lang="fr-FR" altLang="fr-FR" dirty="0">
                <a:latin typeface="Arial" panose="020B0604020202020204" pitchFamily="34" charset="0"/>
              </a:rPr>
              <a:t>: 24 ans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b="1" dirty="0">
                <a:latin typeface="Arial" panose="020B0604020202020204" pitchFamily="34" charset="0"/>
              </a:rPr>
              <a:t>Profession</a:t>
            </a:r>
            <a:r>
              <a:rPr lang="fr-FR" altLang="fr-FR" dirty="0">
                <a:latin typeface="Arial" panose="020B0604020202020204" pitchFamily="34" charset="0"/>
              </a:rPr>
              <a:t> : Étudiant en astrophysique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Passions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Cosmologie, exploration spatiale, théorie des trous noirs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Objectifs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Approfondir ses connaissances scientifiques à travers des échanges avec des experts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Comportement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Actif sur des forums scientifiques et des groupes spécialisés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Motivation</a:t>
            </a:r>
            <a:r>
              <a:rPr kumimoji="0" lang="fr-FR" altLang="fr-FR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dirty="0">
                <a:latin typeface="Arial" panose="020B0604020202020204" pitchFamily="34" charset="0"/>
              </a:rPr>
              <a:t>Section pour poser des questions techniques et recevoir des réponses détaillées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Frustrations</a:t>
            </a:r>
            <a:r>
              <a:rPr lang="fr-FR" dirty="0"/>
              <a:t> 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Ne trouve pas de forum avec de bon spécialiste certifié capable de répondre à ces questions</a:t>
            </a:r>
          </a:p>
        </p:txBody>
      </p:sp>
    </p:spTree>
    <p:extLst>
      <p:ext uri="{BB962C8B-B14F-4D97-AF65-F5344CB8AC3E}">
        <p14:creationId xmlns:p14="http://schemas.microsoft.com/office/powerpoint/2010/main" val="67331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87E9B-15A9-4938-8980-6E5E94C2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Expression du besoin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3D74A7-A68D-47F6-A174-8821665F6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gg sans"/>
              </a:rPr>
              <a:t>Les passionnés du spatial recherchent des informations précises et récentes sur l'actualité spatiale.</a:t>
            </a:r>
          </a:p>
          <a:p>
            <a:endParaRPr lang="fr-FR" b="0" i="0" dirty="0">
              <a:effectLst/>
              <a:latin typeface="gg sans"/>
            </a:endParaRPr>
          </a:p>
          <a:p>
            <a:r>
              <a:rPr lang="fr-FR" b="0" i="0" dirty="0">
                <a:effectLst/>
                <a:latin typeface="gg sans"/>
              </a:rPr>
              <a:t>souhaitent échanger des idées sur des sujets d'intérêt commun.</a:t>
            </a:r>
          </a:p>
        </p:txBody>
      </p:sp>
    </p:spTree>
    <p:extLst>
      <p:ext uri="{BB962C8B-B14F-4D97-AF65-F5344CB8AC3E}">
        <p14:creationId xmlns:p14="http://schemas.microsoft.com/office/powerpoint/2010/main" val="92716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B623A-B364-4986-873B-EC5CE6CF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F3613C-8FBF-43E9-963F-F143D8E13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gg sans"/>
              </a:rPr>
              <a:t>Le fil d'actualités agrège les dernières nouvelles des sources fiables, permettant aux utilisateurs de rester informés sur les missions, les découvertes scientifiques et les avancées technologiques.</a:t>
            </a:r>
          </a:p>
          <a:p>
            <a:endParaRPr lang="fr-FR" dirty="0">
              <a:latin typeface="gg sans"/>
            </a:endParaRPr>
          </a:p>
          <a:p>
            <a:r>
              <a:rPr lang="fr-FR" b="0" i="0" dirty="0">
                <a:effectLst/>
                <a:latin typeface="gg sans"/>
              </a:rPr>
              <a:t>Le forum communautaire permet aux utilisateurs de créer des discussions, de poser des questions et d'interagir avec d'autres passionnés, favorisant ainsi une communauté active autour des sujets spatiaux.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0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F54C9E-E05E-4AF1-AFE5-A468109E3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b="0" i="0" dirty="0" err="1">
                <a:effectLst/>
                <a:latin typeface="gg sans"/>
              </a:rPr>
              <a:t>Astronomy</a:t>
            </a:r>
            <a:r>
              <a:rPr lang="fr-FR" b="0" i="0" dirty="0">
                <a:effectLst/>
                <a:latin typeface="gg sans"/>
              </a:rPr>
              <a:t> Magazine: Articles approfondis sur l'astronomie, informations sur les événements, et ressources éducatives. Uniquement en anglais</a:t>
            </a:r>
          </a:p>
          <a:p>
            <a:endParaRPr lang="fr-FR" b="0" i="0" dirty="0">
              <a:effectLst/>
              <a:latin typeface="gg sans"/>
            </a:endParaRPr>
          </a:p>
          <a:p>
            <a:r>
              <a:rPr lang="fr-FR" b="0" i="0" dirty="0">
                <a:effectLst/>
                <a:latin typeface="gg sans"/>
              </a:rPr>
              <a:t> </a:t>
            </a:r>
            <a:r>
              <a:rPr lang="fr-FR" b="0" i="0" dirty="0" err="1">
                <a:effectLst/>
                <a:latin typeface="gg sans"/>
              </a:rPr>
              <a:t>SkySafari</a:t>
            </a:r>
            <a:r>
              <a:rPr lang="fr-FR" b="0" i="0" dirty="0">
                <a:effectLst/>
                <a:latin typeface="gg sans"/>
              </a:rPr>
              <a:t>: Applications d’astronomie avec cartes du ciel, informations sur les constellations et événements astronomiques. Trop complet</a:t>
            </a:r>
          </a:p>
          <a:p>
            <a:endParaRPr lang="fr-FR" b="0" i="0" dirty="0">
              <a:effectLst/>
              <a:latin typeface="gg sans"/>
            </a:endParaRPr>
          </a:p>
          <a:p>
            <a:r>
              <a:rPr lang="fr-FR" b="0" i="0" dirty="0">
                <a:effectLst/>
                <a:latin typeface="gg sans"/>
              </a:rPr>
              <a:t>NASA App: Informations sur les missions, actualités, photos, vidéos, et événements à venir. Offre également des notifications personnalisées. Fiable mais beaucoup d’information manque de </a:t>
            </a:r>
            <a:r>
              <a:rPr lang="fr-FR" b="0" i="0" dirty="0" err="1">
                <a:effectLst/>
                <a:latin typeface="gg sans"/>
              </a:rPr>
              <a:t>synthese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5961F65-E0C3-4998-AC59-FCF080D5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gg sans"/>
              </a:rPr>
              <a:t>Une liste de sites concurrents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06987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540</Words>
  <Application>Microsoft Office PowerPoint</Application>
  <PresentationFormat>Grand écran</PresentationFormat>
  <Paragraphs>90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gg sans</vt:lpstr>
      <vt:lpstr>Thème Office</vt:lpstr>
      <vt:lpstr>Présentation personnelle </vt:lpstr>
      <vt:lpstr>Projet</vt:lpstr>
      <vt:lpstr>SpaceConnect</vt:lpstr>
      <vt:lpstr>Présentation PowerPoint</vt:lpstr>
      <vt:lpstr>Présentation PowerPoint</vt:lpstr>
      <vt:lpstr>Présentation PowerPoint</vt:lpstr>
      <vt:lpstr>Expression du besoin</vt:lpstr>
      <vt:lpstr>Objectifs du projet </vt:lpstr>
      <vt:lpstr>Une liste de sites concurrents</vt:lpstr>
      <vt:lpstr>Besoins Fonctionnels </vt:lpstr>
      <vt:lpstr>Besoins non-Fonctionnels</vt:lpstr>
      <vt:lpstr>User 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</dc:title>
  <dc:creator>g2r</dc:creator>
  <cp:lastModifiedBy>g2r</cp:lastModifiedBy>
  <cp:revision>32</cp:revision>
  <dcterms:created xsi:type="dcterms:W3CDTF">2024-10-10T11:57:42Z</dcterms:created>
  <dcterms:modified xsi:type="dcterms:W3CDTF">2024-10-18T14:08:35Z</dcterms:modified>
</cp:coreProperties>
</file>