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921" r:id="rId2"/>
    <p:sldId id="924" r:id="rId3"/>
    <p:sldId id="925" r:id="rId4"/>
    <p:sldId id="922" r:id="rId5"/>
    <p:sldId id="915" r:id="rId6"/>
    <p:sldId id="901" r:id="rId7"/>
    <p:sldId id="908" r:id="rId8"/>
    <p:sldId id="914" r:id="rId9"/>
    <p:sldId id="917" r:id="rId10"/>
    <p:sldId id="920" r:id="rId11"/>
    <p:sldId id="919" r:id="rId12"/>
    <p:sldId id="926" r:id="rId1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21"/>
            <p14:sldId id="924"/>
            <p14:sldId id="925"/>
            <p14:sldId id="922"/>
            <p14:sldId id="915"/>
            <p14:sldId id="901"/>
            <p14:sldId id="908"/>
            <p14:sldId id="914"/>
            <p14:sldId id="917"/>
            <p14:sldId id="920"/>
            <p14:sldId id="919"/>
            <p14:sldId id="9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57" d="100"/>
          <a:sy n="57" d="100"/>
        </p:scale>
        <p:origin x="78" y="9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 module, fonction, classe</a:t>
            </a:r>
          </a:p>
          <a:p>
            <a:r>
              <a:rPr lang="fr-FR" dirty="0" smtClean="0"/>
              <a:t>Local veut dire dans l’espace de nommage de l’objet,</a:t>
            </a:r>
            <a:r>
              <a:rPr lang="fr-FR" baseline="0" dirty="0" smtClean="0"/>
              <a:t> globale veut dire dans l’espace de nommage du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0" dirty="0" smtClean="0"/>
              <a:t> cas, modules, fonctions, classes</a:t>
            </a:r>
          </a:p>
          <a:p>
            <a:r>
              <a:rPr lang="fr-FR" baseline="0" dirty="0" smtClean="0"/>
              <a:t>E est uniquement pour les fonction englobante, pas pour les classes englobantes</a:t>
            </a:r>
          </a:p>
          <a:p>
            <a:r>
              <a:rPr lang="fr-FR" baseline="0" dirty="0" smtClean="0"/>
              <a:t>Pas de notion de classe englobante pour les classes.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809" y="2448336"/>
            <a:ext cx="4982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</a:t>
            </a:r>
          </a:p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7809" y="324678"/>
            <a:ext cx="45587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592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print(a)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C.a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 = C()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ins.f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Calibri" panose="020F0502020204030204" pitchFamily="34" charset="0"/>
              </a:rPr>
              <a:t>Interpréteur Python</a:t>
            </a:r>
          </a:p>
        </p:txBody>
      </p:sp>
    </p:spTree>
    <p:extLst>
      <p:ext uri="{BB962C8B-B14F-4D97-AF65-F5344CB8AC3E}">
        <p14:creationId xmlns:p14="http://schemas.microsoft.com/office/powerpoint/2010/main" val="2185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A: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class 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print(a)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 = A.B()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ins.f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Calibri" panose="020F0502020204030204" pitchFamily="34" charset="0"/>
              </a:rPr>
              <a:t>Interpréteur Python</a:t>
            </a:r>
          </a:p>
        </p:txBody>
      </p:sp>
    </p:spTree>
    <p:extLst>
      <p:ext uri="{BB962C8B-B14F-4D97-AF65-F5344CB8AC3E}">
        <p14:creationId xmlns:p14="http://schemas.microsoft.com/office/powerpoint/2010/main" val="33823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1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2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3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809" y="2448336"/>
            <a:ext cx="4982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</a:t>
            </a:r>
          </a:p>
          <a:p>
            <a:r>
              <a:rPr lang="fr-FR" sz="4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809" y="2448336"/>
            <a:ext cx="4982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</a:t>
            </a:r>
          </a:p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1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0791" y="183163"/>
            <a:ext cx="60003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est un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Espace de nommage du module (variables globales)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21187" y="183162"/>
            <a:ext cx="62779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est une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 ou une instance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Espace de nommage des objets le long de l’arbre d’héritage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5633"/>
            <a:ext cx="10972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/>
              <a:t>Une variable définie dans le bloc de code d’une </a:t>
            </a:r>
            <a:r>
              <a:rPr lang="fr-FR" sz="4000" dirty="0" smtClean="0">
                <a:solidFill>
                  <a:srgbClr val="FF0000"/>
                </a:solidFill>
              </a:rPr>
              <a:t>fonction</a:t>
            </a:r>
            <a:r>
              <a:rPr lang="fr-FR" sz="4000" dirty="0" smtClean="0"/>
              <a:t>, d’une </a:t>
            </a:r>
            <a:r>
              <a:rPr lang="fr-FR" sz="4000" dirty="0" smtClean="0">
                <a:solidFill>
                  <a:srgbClr val="FF0000"/>
                </a:solidFill>
              </a:rPr>
              <a:t>classe</a:t>
            </a:r>
            <a:r>
              <a:rPr lang="fr-FR" sz="4000" dirty="0" smtClean="0"/>
              <a:t> ou d’un </a:t>
            </a:r>
            <a:r>
              <a:rPr lang="fr-FR" sz="4000" dirty="0" smtClean="0">
                <a:solidFill>
                  <a:srgbClr val="FF0000"/>
                </a:solidFill>
              </a:rPr>
              <a:t>module</a:t>
            </a:r>
            <a:r>
              <a:rPr lang="fr-FR" sz="4000" dirty="0" smtClean="0"/>
              <a:t> devient locale à ce bloc de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sauf si déclarée </a:t>
            </a:r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ou </a:t>
            </a:r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nonlocal</a:t>
            </a:r>
            <a:endParaRPr lang="fr-FR" sz="40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Définition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1999"/>
            <a:ext cx="8720667" cy="5364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définition explicite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fr-F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déclaration de paramètres dans une entête de fonction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</a:rPr>
              <a:t>Les définitions de classes et de fonctions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fr-FR" sz="3600" dirty="0" smtClean="0"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7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boucles for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imports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</a:t>
            </a:r>
            <a:endParaRPr lang="fr-FR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os import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endParaRPr lang="fr-FR" sz="36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5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Référencement </a:t>
            </a:r>
            <a:endParaRPr lang="fr-FR" sz="7200" dirty="0">
              <a:latin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9600" y="1553377"/>
            <a:ext cx="81915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variables suivent la règle L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 est pour les fonctions englobantes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saute le bloque de code des classes englobantes</a:t>
            </a:r>
          </a:p>
        </p:txBody>
      </p:sp>
    </p:spTree>
    <p:extLst>
      <p:ext uri="{BB962C8B-B14F-4D97-AF65-F5344CB8AC3E}">
        <p14:creationId xmlns:p14="http://schemas.microsoft.com/office/powerpoint/2010/main" val="29699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3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 = 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rint(a)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Font typeface="Wingdings" pitchFamily="2" charset="2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latin typeface="Calibri" panose="020F0502020204030204" pitchFamily="34" charset="0"/>
              </a:rPr>
              <a:t>Interpréteur Python</a:t>
            </a:r>
            <a:endParaRPr lang="fr-FR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72071</TotalTime>
  <Words>315</Words>
  <Application>Microsoft Office PowerPoint</Application>
  <PresentationFormat>Grand écran</PresentationFormat>
  <Paragraphs>92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1955</cp:revision>
  <cp:lastPrinted>2013-12-02T15:29:04Z</cp:lastPrinted>
  <dcterms:created xsi:type="dcterms:W3CDTF">1601-01-01T00:00:00Z</dcterms:created>
  <dcterms:modified xsi:type="dcterms:W3CDTF">2017-09-08T16:39:27Z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