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1"/>
  </p:notesMasterIdLst>
  <p:handoutMasterIdLst>
    <p:handoutMasterId r:id="rId12"/>
  </p:handoutMasterIdLst>
  <p:sldIdLst>
    <p:sldId id="257" r:id="rId2"/>
    <p:sldId id="270" r:id="rId3"/>
    <p:sldId id="264" r:id="rId4"/>
    <p:sldId id="262" r:id="rId5"/>
    <p:sldId id="266" r:id="rId6"/>
    <p:sldId id="265" r:id="rId7"/>
    <p:sldId id="267" r:id="rId8"/>
    <p:sldId id="269" r:id="rId9"/>
    <p:sldId id="271" r:id="rId10"/>
  </p:sldIdLst>
  <p:sldSz cx="12192000" cy="6858000"/>
  <p:notesSz cx="7099300" cy="10234613"/>
  <p:defaultTextStyle>
    <a:defPPr>
      <a:defRPr lang="fr-FR"/>
    </a:defPPr>
    <a:lvl1pPr algn="l" rtl="0" fontAlgn="base">
      <a:spcBef>
        <a:spcPct val="0"/>
      </a:spcBef>
      <a:spcAft>
        <a:spcPct val="0"/>
      </a:spcAft>
      <a:defRPr sz="2400" kern="1200">
        <a:solidFill>
          <a:schemeClr val="tx1"/>
        </a:solidFill>
        <a:latin typeface="Comic Sans MS" pitchFamily="66" charset="0"/>
        <a:ea typeface="+mn-ea"/>
        <a:cs typeface="Arial" charset="0"/>
      </a:defRPr>
    </a:lvl1pPr>
    <a:lvl2pPr marL="457200" algn="l" rtl="0" fontAlgn="base">
      <a:spcBef>
        <a:spcPct val="0"/>
      </a:spcBef>
      <a:spcAft>
        <a:spcPct val="0"/>
      </a:spcAft>
      <a:defRPr sz="2400" kern="1200">
        <a:solidFill>
          <a:schemeClr val="tx1"/>
        </a:solidFill>
        <a:latin typeface="Comic Sans MS" pitchFamily="66" charset="0"/>
        <a:ea typeface="+mn-ea"/>
        <a:cs typeface="Arial" charset="0"/>
      </a:defRPr>
    </a:lvl2pPr>
    <a:lvl3pPr marL="914400" algn="l" rtl="0" fontAlgn="base">
      <a:spcBef>
        <a:spcPct val="0"/>
      </a:spcBef>
      <a:spcAft>
        <a:spcPct val="0"/>
      </a:spcAft>
      <a:defRPr sz="2400" kern="1200">
        <a:solidFill>
          <a:schemeClr val="tx1"/>
        </a:solidFill>
        <a:latin typeface="Comic Sans MS" pitchFamily="66" charset="0"/>
        <a:ea typeface="+mn-ea"/>
        <a:cs typeface="Arial" charset="0"/>
      </a:defRPr>
    </a:lvl3pPr>
    <a:lvl4pPr marL="1371600" algn="l" rtl="0" fontAlgn="base">
      <a:spcBef>
        <a:spcPct val="0"/>
      </a:spcBef>
      <a:spcAft>
        <a:spcPct val="0"/>
      </a:spcAft>
      <a:defRPr sz="2400" kern="1200">
        <a:solidFill>
          <a:schemeClr val="tx1"/>
        </a:solidFill>
        <a:latin typeface="Comic Sans MS" pitchFamily="66" charset="0"/>
        <a:ea typeface="+mn-ea"/>
        <a:cs typeface="Arial" charset="0"/>
      </a:defRPr>
    </a:lvl4pPr>
    <a:lvl5pPr marL="1828800" algn="l" rtl="0" fontAlgn="base">
      <a:spcBef>
        <a:spcPct val="0"/>
      </a:spcBef>
      <a:spcAft>
        <a:spcPct val="0"/>
      </a:spcAft>
      <a:defRPr sz="2400" kern="1200">
        <a:solidFill>
          <a:schemeClr val="tx1"/>
        </a:solidFill>
        <a:latin typeface="Comic Sans MS" pitchFamily="66" charset="0"/>
        <a:ea typeface="+mn-ea"/>
        <a:cs typeface="Arial" charset="0"/>
      </a:defRPr>
    </a:lvl5pPr>
    <a:lvl6pPr marL="2286000" algn="l" defTabSz="914400" rtl="0" eaLnBrk="1" latinLnBrk="0" hangingPunct="1">
      <a:defRPr sz="2400" kern="1200">
        <a:solidFill>
          <a:schemeClr val="tx1"/>
        </a:solidFill>
        <a:latin typeface="Comic Sans MS" pitchFamily="66" charset="0"/>
        <a:ea typeface="+mn-ea"/>
        <a:cs typeface="Arial" charset="0"/>
      </a:defRPr>
    </a:lvl6pPr>
    <a:lvl7pPr marL="2743200" algn="l" defTabSz="914400" rtl="0" eaLnBrk="1" latinLnBrk="0" hangingPunct="1">
      <a:defRPr sz="2400" kern="1200">
        <a:solidFill>
          <a:schemeClr val="tx1"/>
        </a:solidFill>
        <a:latin typeface="Comic Sans MS" pitchFamily="66" charset="0"/>
        <a:ea typeface="+mn-ea"/>
        <a:cs typeface="Arial" charset="0"/>
      </a:defRPr>
    </a:lvl7pPr>
    <a:lvl8pPr marL="3200400" algn="l" defTabSz="914400" rtl="0" eaLnBrk="1" latinLnBrk="0" hangingPunct="1">
      <a:defRPr sz="2400" kern="1200">
        <a:solidFill>
          <a:schemeClr val="tx1"/>
        </a:solidFill>
        <a:latin typeface="Comic Sans MS" pitchFamily="66" charset="0"/>
        <a:ea typeface="+mn-ea"/>
        <a:cs typeface="Arial" charset="0"/>
      </a:defRPr>
    </a:lvl8pPr>
    <a:lvl9pPr marL="3657600" algn="l" defTabSz="914400" rtl="0" eaLnBrk="1" latinLnBrk="0" hangingPunct="1">
      <a:defRPr sz="2400" kern="1200">
        <a:solidFill>
          <a:schemeClr val="tx1"/>
        </a:solidFill>
        <a:latin typeface="Comic Sans MS" pitchFamily="66" charset="0"/>
        <a:ea typeface="+mn-ea"/>
        <a:cs typeface="Arial" charset="0"/>
      </a:defRPr>
    </a:lvl9pPr>
  </p:defaultTextStyle>
  <p:extLst>
    <p:ext uri="{521415D9-36F7-43E2-AB2F-B90AF26B5E84}">
      <p14:sectionLst xmlns:p14="http://schemas.microsoft.com/office/powerpoint/2010/main">
        <p14:section name="Section par défaut" id="{28C650F0-13B2-49C9-9ED4-D40CD07835D6}">
          <p14:sldIdLst>
            <p14:sldId id="257"/>
            <p14:sldId id="270"/>
            <p14:sldId id="264"/>
            <p14:sldId id="262"/>
            <p14:sldId id="266"/>
            <p14:sldId id="265"/>
            <p14:sldId id="267"/>
            <p14:sldId id="269"/>
            <p14:sldId id="27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CC"/>
    <a:srgbClr val="FF9900"/>
    <a:srgbClr val="619428"/>
    <a:srgbClr val="FFFF66"/>
    <a:srgbClr val="FF0000"/>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8" autoAdjust="0"/>
    <p:restoredTop sz="62118" autoAdjust="0"/>
  </p:normalViewPr>
  <p:slideViewPr>
    <p:cSldViewPr snapToGrid="0">
      <p:cViewPr varScale="1">
        <p:scale>
          <a:sx n="88" d="100"/>
          <a:sy n="88" d="100"/>
        </p:scale>
        <p:origin x="451" y="62"/>
      </p:cViewPr>
      <p:guideLst>
        <p:guide orient="horz" pos="2160"/>
        <p:guide pos="3840"/>
      </p:guideLst>
    </p:cSldViewPr>
  </p:slideViewPr>
  <p:outlineViewPr>
    <p:cViewPr>
      <p:scale>
        <a:sx n="33" d="100"/>
        <a:sy n="33" d="100"/>
      </p:scale>
      <p:origin x="0" y="7056"/>
    </p:cViewPr>
  </p:outlineViewPr>
  <p:notesTextViewPr>
    <p:cViewPr>
      <p:scale>
        <a:sx n="100" d="100"/>
        <a:sy n="100" d="100"/>
      </p:scale>
      <p:origin x="0" y="0"/>
    </p:cViewPr>
  </p:notesTextViewPr>
  <p:sorterViewPr>
    <p:cViewPr>
      <p:scale>
        <a:sx n="75" d="100"/>
        <a:sy n="75" d="100"/>
      </p:scale>
      <p:origin x="0" y="103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22" tIns="49511" rIns="99022" bIns="49511" numCol="1" anchor="t" anchorCtr="0" compatLnSpc="1">
            <a:prstTxWarp prst="textNoShape">
              <a:avLst/>
            </a:prstTxWarp>
          </a:bodyPr>
          <a:lstStyle>
            <a:lvl1pPr algn="l" defTabSz="990600">
              <a:spcBef>
                <a:spcPct val="0"/>
              </a:spcBef>
              <a:defRPr sz="1300">
                <a:latin typeface="Arial" charset="0"/>
                <a:cs typeface="+mn-cs"/>
              </a:defRPr>
            </a:lvl1pPr>
          </a:lstStyle>
          <a:p>
            <a:pPr>
              <a:defRPr/>
            </a:pPr>
            <a:endParaRPr lang="en-US"/>
          </a:p>
        </p:txBody>
      </p:sp>
      <p:sp>
        <p:nvSpPr>
          <p:cNvPr id="8195"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22" tIns="49511" rIns="99022" bIns="49511" numCol="1" anchor="t" anchorCtr="0" compatLnSpc="1">
            <a:prstTxWarp prst="textNoShape">
              <a:avLst/>
            </a:prstTxWarp>
          </a:bodyPr>
          <a:lstStyle>
            <a:lvl1pPr algn="r" defTabSz="990600">
              <a:spcBef>
                <a:spcPct val="0"/>
              </a:spcBef>
              <a:defRPr sz="1300">
                <a:latin typeface="Arial" charset="0"/>
                <a:cs typeface="+mn-cs"/>
              </a:defRPr>
            </a:lvl1pPr>
          </a:lstStyle>
          <a:p>
            <a:pPr>
              <a:defRPr/>
            </a:pPr>
            <a:endParaRPr lang="en-US"/>
          </a:p>
        </p:txBody>
      </p:sp>
      <p:sp>
        <p:nvSpPr>
          <p:cNvPr id="8196"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22" tIns="49511" rIns="99022" bIns="49511" numCol="1" anchor="b" anchorCtr="0" compatLnSpc="1">
            <a:prstTxWarp prst="textNoShape">
              <a:avLst/>
            </a:prstTxWarp>
          </a:bodyPr>
          <a:lstStyle>
            <a:lvl1pPr algn="l" defTabSz="990600">
              <a:spcBef>
                <a:spcPct val="0"/>
              </a:spcBef>
              <a:defRPr sz="1300">
                <a:latin typeface="Arial" charset="0"/>
                <a:cs typeface="+mn-cs"/>
              </a:defRPr>
            </a:lvl1pPr>
          </a:lstStyle>
          <a:p>
            <a:pPr>
              <a:defRPr/>
            </a:pPr>
            <a:endParaRPr lang="en-US"/>
          </a:p>
        </p:txBody>
      </p:sp>
      <p:sp>
        <p:nvSpPr>
          <p:cNvPr id="8197"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22" tIns="49511" rIns="99022" bIns="49511" numCol="1" anchor="b" anchorCtr="0" compatLnSpc="1">
            <a:prstTxWarp prst="textNoShape">
              <a:avLst/>
            </a:prstTxWarp>
          </a:bodyPr>
          <a:lstStyle>
            <a:lvl1pPr algn="r" defTabSz="990600">
              <a:spcBef>
                <a:spcPct val="0"/>
              </a:spcBef>
              <a:defRPr sz="1300">
                <a:latin typeface="Arial" charset="0"/>
                <a:cs typeface="+mn-cs"/>
              </a:defRPr>
            </a:lvl1pPr>
          </a:lstStyle>
          <a:p>
            <a:pPr>
              <a:defRPr/>
            </a:pPr>
            <a:fld id="{8E060E81-8352-45F8-AF75-3C98C02BBE5D}" type="slidenum">
              <a:rPr lang="en-US"/>
              <a:pPr>
                <a:defRPr/>
              </a:pPr>
              <a:t>‹N°›</a:t>
            </a:fld>
            <a:endParaRPr lang="en-US"/>
          </a:p>
        </p:txBody>
      </p:sp>
    </p:spTree>
    <p:extLst>
      <p:ext uri="{BB962C8B-B14F-4D97-AF65-F5344CB8AC3E}">
        <p14:creationId xmlns:p14="http://schemas.microsoft.com/office/powerpoint/2010/main" val="4375526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22" tIns="49511" rIns="99022" bIns="49511" numCol="1" anchor="t" anchorCtr="0" compatLnSpc="1">
            <a:prstTxWarp prst="textNoShape">
              <a:avLst/>
            </a:prstTxWarp>
          </a:bodyPr>
          <a:lstStyle>
            <a:lvl1pPr algn="l" defTabSz="990600">
              <a:spcBef>
                <a:spcPct val="0"/>
              </a:spcBef>
              <a:defRPr sz="1300">
                <a:latin typeface="Arial" charset="0"/>
                <a:cs typeface="+mn-cs"/>
              </a:defRPr>
            </a:lvl1pPr>
          </a:lstStyle>
          <a:p>
            <a:pPr>
              <a:defRPr/>
            </a:pPr>
            <a:endParaRPr lang="en-US"/>
          </a:p>
        </p:txBody>
      </p:sp>
      <p:sp>
        <p:nvSpPr>
          <p:cNvPr id="9219"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22" tIns="49511" rIns="99022" bIns="49511" numCol="1" anchor="t" anchorCtr="0" compatLnSpc="1">
            <a:prstTxWarp prst="textNoShape">
              <a:avLst/>
            </a:prstTxWarp>
          </a:bodyPr>
          <a:lstStyle>
            <a:lvl1pPr algn="r" defTabSz="990600">
              <a:spcBef>
                <a:spcPct val="0"/>
              </a:spcBef>
              <a:defRPr sz="1300">
                <a:latin typeface="Arial" charset="0"/>
                <a:cs typeface="+mn-cs"/>
              </a:defRPr>
            </a:lvl1pPr>
          </a:lstStyle>
          <a:p>
            <a:pPr>
              <a:defRPr/>
            </a:pPr>
            <a:endParaRPr lang="en-US"/>
          </a:p>
        </p:txBody>
      </p:sp>
      <p:sp>
        <p:nvSpPr>
          <p:cNvPr id="110596" name="Rectangle 4"/>
          <p:cNvSpPr>
            <a:spLocks noGrp="1" noRot="1" noChangeAspect="1" noChangeArrowheads="1" noTextEdit="1"/>
          </p:cNvSpPr>
          <p:nvPr>
            <p:ph type="sldImg" idx="2"/>
          </p:nvPr>
        </p:nvSpPr>
        <p:spPr bwMode="auto">
          <a:xfrm>
            <a:off x="141288" y="768350"/>
            <a:ext cx="6818312" cy="3836988"/>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221" name="Rectangle 5"/>
          <p:cNvSpPr>
            <a:spLocks noGrp="1" noChangeArrowheads="1"/>
          </p:cNvSpPr>
          <p:nvPr>
            <p:ph type="body" sz="quarter" idx="3"/>
          </p:nvPr>
        </p:nvSpPr>
        <p:spPr bwMode="auto">
          <a:xfrm>
            <a:off x="709613" y="4859338"/>
            <a:ext cx="5680075" cy="4606925"/>
          </a:xfrm>
          <a:prstGeom prst="rect">
            <a:avLst/>
          </a:prstGeom>
          <a:noFill/>
          <a:ln w="9525">
            <a:noFill/>
            <a:miter lim="800000"/>
            <a:headEnd/>
            <a:tailEnd/>
          </a:ln>
          <a:effectLst/>
        </p:spPr>
        <p:txBody>
          <a:bodyPr vert="horz" wrap="square" lIns="99022" tIns="49511" rIns="99022" bIns="49511" numCol="1" anchor="t" anchorCtr="0" compatLnSpc="1">
            <a:prstTxWarp prst="textNoShape">
              <a:avLst/>
            </a:prstTxWarp>
          </a:bodyPr>
          <a:lstStyle/>
          <a:p>
            <a:pPr lvl="0"/>
            <a:r>
              <a:rPr lang="en-US" noProof="0" smtClean="0"/>
              <a:t>Cliquez pour modifier les styles du texte du masque</a:t>
            </a:r>
          </a:p>
          <a:p>
            <a:pPr lvl="1"/>
            <a:r>
              <a:rPr lang="en-US" noProof="0" smtClean="0"/>
              <a:t>Deuxième niveau</a:t>
            </a:r>
          </a:p>
          <a:p>
            <a:pPr lvl="2"/>
            <a:r>
              <a:rPr lang="en-US" noProof="0" smtClean="0"/>
              <a:t>Troisième niveau</a:t>
            </a:r>
          </a:p>
          <a:p>
            <a:pPr lvl="3"/>
            <a:r>
              <a:rPr lang="en-US" noProof="0" smtClean="0"/>
              <a:t>Quatrième niveau</a:t>
            </a:r>
          </a:p>
          <a:p>
            <a:pPr lvl="4"/>
            <a:r>
              <a:rPr lang="en-US" noProof="0" smtClean="0"/>
              <a:t>Cinquième niveau</a:t>
            </a:r>
          </a:p>
        </p:txBody>
      </p:sp>
      <p:sp>
        <p:nvSpPr>
          <p:cNvPr id="9222"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22" tIns="49511" rIns="99022" bIns="49511" numCol="1" anchor="b" anchorCtr="0" compatLnSpc="1">
            <a:prstTxWarp prst="textNoShape">
              <a:avLst/>
            </a:prstTxWarp>
          </a:bodyPr>
          <a:lstStyle>
            <a:lvl1pPr algn="l" defTabSz="990600">
              <a:spcBef>
                <a:spcPct val="0"/>
              </a:spcBef>
              <a:defRPr sz="1300">
                <a:latin typeface="Arial" charset="0"/>
                <a:cs typeface="+mn-cs"/>
              </a:defRPr>
            </a:lvl1pPr>
          </a:lstStyle>
          <a:p>
            <a:pPr>
              <a:defRPr/>
            </a:pPr>
            <a:endParaRPr lang="en-US"/>
          </a:p>
        </p:txBody>
      </p:sp>
      <p:sp>
        <p:nvSpPr>
          <p:cNvPr id="9223"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22" tIns="49511" rIns="99022" bIns="49511" numCol="1" anchor="b" anchorCtr="0" compatLnSpc="1">
            <a:prstTxWarp prst="textNoShape">
              <a:avLst/>
            </a:prstTxWarp>
          </a:bodyPr>
          <a:lstStyle>
            <a:lvl1pPr algn="r" defTabSz="990600">
              <a:spcBef>
                <a:spcPct val="0"/>
              </a:spcBef>
              <a:defRPr sz="1300">
                <a:latin typeface="Arial" charset="0"/>
                <a:cs typeface="+mn-cs"/>
              </a:defRPr>
            </a:lvl1pPr>
          </a:lstStyle>
          <a:p>
            <a:pPr>
              <a:defRPr/>
            </a:pPr>
            <a:fld id="{9E8EB9F5-F2F7-4A48-A943-9B409357C15C}" type="slidenum">
              <a:rPr lang="en-US"/>
              <a:pPr>
                <a:defRPr/>
              </a:pPr>
              <a:t>‹N°›</a:t>
            </a:fld>
            <a:endParaRPr lang="en-US"/>
          </a:p>
        </p:txBody>
      </p:sp>
    </p:spTree>
    <p:extLst>
      <p:ext uri="{BB962C8B-B14F-4D97-AF65-F5344CB8AC3E}">
        <p14:creationId xmlns:p14="http://schemas.microsoft.com/office/powerpoint/2010/main" val="24894960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41288" y="768350"/>
            <a:ext cx="6818312" cy="3836988"/>
          </a:xfrm>
        </p:spPr>
      </p:sp>
      <p:sp>
        <p:nvSpPr>
          <p:cNvPr id="3" name="Espace réservé des commentaires 2"/>
          <p:cNvSpPr>
            <a:spLocks noGrp="1"/>
          </p:cNvSpPr>
          <p:nvPr>
            <p:ph type="body" idx="1"/>
          </p:nvPr>
        </p:nvSpPr>
        <p:spPr/>
        <p:txBody>
          <a:bodyPr/>
          <a:lstStyle/>
          <a:p>
            <a:r>
              <a:rPr lang="fr-FR" dirty="0" smtClean="0"/>
              <a:t>Dire que</a:t>
            </a:r>
            <a:r>
              <a:rPr lang="fr-FR" baseline="0" dirty="0" smtClean="0"/>
              <a:t> </a:t>
            </a:r>
            <a:r>
              <a:rPr lang="fr-FR" baseline="0" dirty="0" err="1" smtClean="0"/>
              <a:t>elif</a:t>
            </a:r>
            <a:r>
              <a:rPr lang="fr-FR" baseline="0" dirty="0" smtClean="0"/>
              <a:t> est une contraction de </a:t>
            </a:r>
            <a:r>
              <a:rPr lang="fr-FR" baseline="0" dirty="0" err="1" smtClean="0"/>
              <a:t>else</a:t>
            </a:r>
            <a:r>
              <a:rPr lang="fr-FR" baseline="0" dirty="0" smtClean="0"/>
              <a:t> if (sinon, si test2)</a:t>
            </a:r>
          </a:p>
          <a:p>
            <a:r>
              <a:rPr lang="fr-FR" baseline="0" dirty="0" smtClean="0"/>
              <a:t>Le bloc d’instruction du </a:t>
            </a:r>
            <a:r>
              <a:rPr lang="fr-FR" baseline="0" dirty="0" err="1" smtClean="0"/>
              <a:t>else</a:t>
            </a:r>
            <a:r>
              <a:rPr lang="fr-FR" baseline="0" dirty="0" smtClean="0"/>
              <a:t> n’est exécuté que si tous les autres tests sont faux. </a:t>
            </a:r>
          </a:p>
          <a:p>
            <a:endParaRPr lang="fr-FR" baseline="0" dirty="0" smtClean="0"/>
          </a:p>
          <a:p>
            <a:r>
              <a:rPr lang="fr-FR" baseline="0" dirty="0" smtClean="0"/>
              <a:t>Un test dans un if est une expression qui est évaluée et dont le résultat va déterminer la réussite du test, Regardons quelle expression on peut mettre et comment les résultats sont évalués. </a:t>
            </a:r>
          </a:p>
        </p:txBody>
      </p:sp>
      <p:sp>
        <p:nvSpPr>
          <p:cNvPr id="4" name="Espace réservé du numéro de diapositive 3"/>
          <p:cNvSpPr>
            <a:spLocks noGrp="1"/>
          </p:cNvSpPr>
          <p:nvPr>
            <p:ph type="sldNum" sz="quarter" idx="10"/>
          </p:nvPr>
        </p:nvSpPr>
        <p:spPr/>
        <p:txBody>
          <a:bodyPr/>
          <a:lstStyle/>
          <a:p>
            <a:pPr>
              <a:defRPr/>
            </a:pPr>
            <a:fld id="{9E8EB9F5-F2F7-4A48-A943-9B409357C15C}" type="slidenum">
              <a:rPr lang="en-US" smtClean="0"/>
              <a:pPr>
                <a:defRPr/>
              </a:pPr>
              <a:t>1</a:t>
            </a:fld>
            <a:endParaRPr lang="en-US"/>
          </a:p>
        </p:txBody>
      </p:sp>
    </p:spTree>
    <p:extLst>
      <p:ext uri="{BB962C8B-B14F-4D97-AF65-F5344CB8AC3E}">
        <p14:creationId xmlns:p14="http://schemas.microsoft.com/office/powerpoint/2010/main" val="1229237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41288" y="768350"/>
            <a:ext cx="6818312" cy="3836988"/>
          </a:xfrm>
        </p:spPr>
      </p:sp>
      <p:sp>
        <p:nvSpPr>
          <p:cNvPr id="3" name="Espace réservé des commentaires 2"/>
          <p:cNvSpPr>
            <a:spLocks noGrp="1"/>
          </p:cNvSpPr>
          <p:nvPr>
            <p:ph type="body" idx="1"/>
          </p:nvPr>
        </p:nvSpPr>
        <p:spPr/>
        <p:txBody>
          <a:bodyPr/>
          <a:lstStyle/>
          <a:p>
            <a:r>
              <a:rPr lang="fr-FR" dirty="0" smtClean="0"/>
              <a:t>Test classique</a:t>
            </a:r>
            <a:endParaRPr lang="fr-FR" dirty="0"/>
          </a:p>
        </p:txBody>
      </p:sp>
      <p:sp>
        <p:nvSpPr>
          <p:cNvPr id="4" name="Espace réservé du numéro de diapositive 3"/>
          <p:cNvSpPr>
            <a:spLocks noGrp="1"/>
          </p:cNvSpPr>
          <p:nvPr>
            <p:ph type="sldNum" sz="quarter" idx="10"/>
          </p:nvPr>
        </p:nvSpPr>
        <p:spPr/>
        <p:txBody>
          <a:bodyPr/>
          <a:lstStyle/>
          <a:p>
            <a:pPr>
              <a:defRPr/>
            </a:pPr>
            <a:fld id="{9E8EB9F5-F2F7-4A48-A943-9B409357C15C}" type="slidenum">
              <a:rPr lang="en-US" smtClean="0"/>
              <a:pPr>
                <a:defRPr/>
              </a:pPr>
              <a:t>2</a:t>
            </a:fld>
            <a:endParaRPr lang="en-US"/>
          </a:p>
        </p:txBody>
      </p:sp>
    </p:spTree>
    <p:extLst>
      <p:ext uri="{BB962C8B-B14F-4D97-AF65-F5344CB8AC3E}">
        <p14:creationId xmlns:p14="http://schemas.microsoft.com/office/powerpoint/2010/main" val="1055214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41288" y="768350"/>
            <a:ext cx="6818312" cy="3836988"/>
          </a:xfrm>
        </p:spPr>
      </p:sp>
      <p:sp>
        <p:nvSpPr>
          <p:cNvPr id="3" name="Espace réservé des commentaires 2"/>
          <p:cNvSpPr>
            <a:spLocks noGrp="1"/>
          </p:cNvSpPr>
          <p:nvPr>
            <p:ph type="body" idx="1"/>
          </p:nvPr>
        </p:nvSpPr>
        <p:spPr/>
        <p:txBody>
          <a:bodyPr/>
          <a:lstStyle/>
          <a:p>
            <a:r>
              <a:rPr lang="fr-FR" dirty="0" smtClean="0"/>
              <a:t>Test surprenant, mais les</a:t>
            </a:r>
            <a:r>
              <a:rPr lang="fr-FR" baseline="0" dirty="0" smtClean="0"/>
              <a:t> types </a:t>
            </a:r>
            <a:r>
              <a:rPr lang="fr-FR" baseline="0" dirty="0" err="1" smtClean="0"/>
              <a:t>built</a:t>
            </a:r>
            <a:r>
              <a:rPr lang="fr-FR" baseline="0" dirty="0" smtClean="0"/>
              <a:t>-in peuvent toujours être évalué à </a:t>
            </a:r>
            <a:r>
              <a:rPr lang="fr-FR" baseline="0" dirty="0" err="1" smtClean="0"/>
              <a:t>True</a:t>
            </a:r>
            <a:r>
              <a:rPr lang="fr-FR" baseline="0" dirty="0" smtClean="0"/>
              <a:t> ou False dans un test de if</a:t>
            </a:r>
            <a:endParaRPr lang="fr-FR" dirty="0"/>
          </a:p>
        </p:txBody>
      </p:sp>
      <p:sp>
        <p:nvSpPr>
          <p:cNvPr id="4" name="Espace réservé du numéro de diapositive 3"/>
          <p:cNvSpPr>
            <a:spLocks noGrp="1"/>
          </p:cNvSpPr>
          <p:nvPr>
            <p:ph type="sldNum" sz="quarter" idx="10"/>
          </p:nvPr>
        </p:nvSpPr>
        <p:spPr/>
        <p:txBody>
          <a:bodyPr/>
          <a:lstStyle/>
          <a:p>
            <a:pPr>
              <a:defRPr/>
            </a:pPr>
            <a:fld id="{9E8EB9F5-F2F7-4A48-A943-9B409357C15C}" type="slidenum">
              <a:rPr lang="en-US" smtClean="0"/>
              <a:pPr>
                <a:defRPr/>
              </a:pPr>
              <a:t>3</a:t>
            </a:fld>
            <a:endParaRPr lang="en-US"/>
          </a:p>
        </p:txBody>
      </p:sp>
    </p:spTree>
    <p:extLst>
      <p:ext uri="{BB962C8B-B14F-4D97-AF65-F5344CB8AC3E}">
        <p14:creationId xmlns:p14="http://schemas.microsoft.com/office/powerpoint/2010/main" val="14986791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41288" y="768350"/>
            <a:ext cx="6818312" cy="3836988"/>
          </a:xfrm>
        </p:spPr>
      </p:sp>
      <p:sp>
        <p:nvSpPr>
          <p:cNvPr id="3" name="Espace réservé des commentaires 2"/>
          <p:cNvSpPr>
            <a:spLocks noGrp="1"/>
          </p:cNvSpPr>
          <p:nvPr>
            <p:ph type="body" idx="1"/>
          </p:nvPr>
        </p:nvSpPr>
        <p:spPr/>
        <p:txBody>
          <a:bodyPr/>
          <a:lstStyle/>
          <a:p>
            <a:r>
              <a:rPr lang="fr-FR" dirty="0" smtClean="0"/>
              <a:t>Test classique</a:t>
            </a:r>
            <a:endParaRPr lang="fr-FR" dirty="0"/>
          </a:p>
        </p:txBody>
      </p:sp>
      <p:sp>
        <p:nvSpPr>
          <p:cNvPr id="4" name="Espace réservé du numéro de diapositive 3"/>
          <p:cNvSpPr>
            <a:spLocks noGrp="1"/>
          </p:cNvSpPr>
          <p:nvPr>
            <p:ph type="sldNum" sz="quarter" idx="10"/>
          </p:nvPr>
        </p:nvSpPr>
        <p:spPr/>
        <p:txBody>
          <a:bodyPr/>
          <a:lstStyle/>
          <a:p>
            <a:pPr>
              <a:defRPr/>
            </a:pPr>
            <a:fld id="{9E8EB9F5-F2F7-4A48-A943-9B409357C15C}" type="slidenum">
              <a:rPr lang="en-US" smtClean="0"/>
              <a:pPr>
                <a:defRPr/>
              </a:pPr>
              <a:t>4</a:t>
            </a:fld>
            <a:endParaRPr lang="en-US"/>
          </a:p>
        </p:txBody>
      </p:sp>
    </p:spTree>
    <p:extLst>
      <p:ext uri="{BB962C8B-B14F-4D97-AF65-F5344CB8AC3E}">
        <p14:creationId xmlns:p14="http://schemas.microsoft.com/office/powerpoint/2010/main" val="109180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41288" y="768350"/>
            <a:ext cx="6818312" cy="3836988"/>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9E8EB9F5-F2F7-4A48-A943-9B409357C15C}" type="slidenum">
              <a:rPr lang="en-US" smtClean="0"/>
              <a:pPr>
                <a:defRPr/>
              </a:pPr>
              <a:t>5</a:t>
            </a:fld>
            <a:endParaRPr lang="en-US"/>
          </a:p>
        </p:txBody>
      </p:sp>
    </p:spTree>
    <p:extLst>
      <p:ext uri="{BB962C8B-B14F-4D97-AF65-F5344CB8AC3E}">
        <p14:creationId xmlns:p14="http://schemas.microsoft.com/office/powerpoint/2010/main" val="26642519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41288" y="768350"/>
            <a:ext cx="6818312" cy="3836988"/>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9E8EB9F5-F2F7-4A48-A943-9B409357C15C}" type="slidenum">
              <a:rPr lang="en-US" smtClean="0"/>
              <a:pPr>
                <a:defRPr/>
              </a:pPr>
              <a:t>6</a:t>
            </a:fld>
            <a:endParaRPr lang="en-US"/>
          </a:p>
        </p:txBody>
      </p:sp>
    </p:spTree>
    <p:extLst>
      <p:ext uri="{BB962C8B-B14F-4D97-AF65-F5344CB8AC3E}">
        <p14:creationId xmlns:p14="http://schemas.microsoft.com/office/powerpoint/2010/main" val="28741708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41288" y="768350"/>
            <a:ext cx="6818312" cy="3836988"/>
          </a:xfrm>
        </p:spPr>
      </p:sp>
      <p:sp>
        <p:nvSpPr>
          <p:cNvPr id="3" name="Espace réservé des commentaires 2"/>
          <p:cNvSpPr>
            <a:spLocks noGrp="1"/>
          </p:cNvSpPr>
          <p:nvPr>
            <p:ph type="body" idx="1"/>
          </p:nvPr>
        </p:nvSpPr>
        <p:spPr/>
        <p:txBody>
          <a:bodyPr/>
          <a:lstStyle/>
          <a:p>
            <a:r>
              <a:rPr lang="fr-FR" dirty="0" smtClean="0"/>
              <a:t>Regardons</a:t>
            </a:r>
            <a:r>
              <a:rPr lang="fr-FR" baseline="0" dirty="0" smtClean="0"/>
              <a:t> un peu plus en détail les test booléens</a:t>
            </a:r>
          </a:p>
          <a:p>
            <a:r>
              <a:rPr lang="fr-FR" baseline="0" dirty="0" smtClean="0"/>
              <a:t>A et B sont n’importe </a:t>
            </a:r>
            <a:r>
              <a:rPr lang="fr-FR" baseline="0" smtClean="0"/>
              <a:t>quel objet. </a:t>
            </a:r>
            <a:endParaRPr lang="fr-FR" dirty="0"/>
          </a:p>
        </p:txBody>
      </p:sp>
      <p:sp>
        <p:nvSpPr>
          <p:cNvPr id="4" name="Espace réservé du numéro de diapositive 3"/>
          <p:cNvSpPr>
            <a:spLocks noGrp="1"/>
          </p:cNvSpPr>
          <p:nvPr>
            <p:ph type="sldNum" sz="quarter" idx="10"/>
          </p:nvPr>
        </p:nvSpPr>
        <p:spPr/>
        <p:txBody>
          <a:bodyPr/>
          <a:lstStyle/>
          <a:p>
            <a:pPr>
              <a:defRPr/>
            </a:pPr>
            <a:fld id="{9E8EB9F5-F2F7-4A48-A943-9B409357C15C}" type="slidenum">
              <a:rPr lang="en-US" smtClean="0"/>
              <a:pPr>
                <a:defRPr/>
              </a:pPr>
              <a:t>7</a:t>
            </a:fld>
            <a:endParaRPr lang="en-US"/>
          </a:p>
        </p:txBody>
      </p:sp>
    </p:spTree>
    <p:extLst>
      <p:ext uri="{BB962C8B-B14F-4D97-AF65-F5344CB8AC3E}">
        <p14:creationId xmlns:p14="http://schemas.microsoft.com/office/powerpoint/2010/main" val="35476884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41288" y="768350"/>
            <a:ext cx="6818312" cy="3836988"/>
          </a:xfrm>
        </p:spPr>
      </p:sp>
      <p:sp>
        <p:nvSpPr>
          <p:cNvPr id="3" name="Espace réservé des commentaires 2"/>
          <p:cNvSpPr>
            <a:spLocks noGrp="1"/>
          </p:cNvSpPr>
          <p:nvPr>
            <p:ph type="body" idx="1"/>
          </p:nvPr>
        </p:nvSpPr>
        <p:spPr/>
        <p:txBody>
          <a:bodyPr/>
          <a:lstStyle/>
          <a:p>
            <a:endParaRPr lang="fr-FR" dirty="0" smtClean="0"/>
          </a:p>
        </p:txBody>
      </p:sp>
      <p:sp>
        <p:nvSpPr>
          <p:cNvPr id="4" name="Espace réservé du numéro de diapositive 3"/>
          <p:cNvSpPr>
            <a:spLocks noGrp="1"/>
          </p:cNvSpPr>
          <p:nvPr>
            <p:ph type="sldNum" sz="quarter" idx="10"/>
          </p:nvPr>
        </p:nvSpPr>
        <p:spPr/>
        <p:txBody>
          <a:bodyPr/>
          <a:lstStyle/>
          <a:p>
            <a:pPr>
              <a:defRPr/>
            </a:pPr>
            <a:fld id="{9E8EB9F5-F2F7-4A48-A943-9B409357C15C}" type="slidenum">
              <a:rPr lang="en-US" smtClean="0"/>
              <a:pPr>
                <a:defRPr/>
              </a:pPr>
              <a:t>8</a:t>
            </a:fld>
            <a:endParaRPr lang="en-US"/>
          </a:p>
        </p:txBody>
      </p:sp>
    </p:spTree>
    <p:extLst>
      <p:ext uri="{BB962C8B-B14F-4D97-AF65-F5344CB8AC3E}">
        <p14:creationId xmlns:p14="http://schemas.microsoft.com/office/powerpoint/2010/main" val="3315000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a:xfrm>
            <a:off x="914400" y="1219201"/>
            <a:ext cx="10363200" cy="1470025"/>
          </a:xfrm>
        </p:spPr>
        <p:txBody>
          <a:bodyPr/>
          <a:lstStyle>
            <a:lvl1pPr>
              <a:defRPr/>
            </a:lvl1pPr>
          </a:lstStyle>
          <a:p>
            <a:r>
              <a:rPr lang="en-US"/>
              <a:t>Cliquez pour modifier le style du titre</a:t>
            </a:r>
          </a:p>
        </p:txBody>
      </p:sp>
      <p:sp>
        <p:nvSpPr>
          <p:cNvPr id="19459" name="Rectangle 3"/>
          <p:cNvSpPr>
            <a:spLocks noGrp="1" noChangeArrowheads="1"/>
          </p:cNvSpPr>
          <p:nvPr>
            <p:ph type="subTitle" idx="1"/>
          </p:nvPr>
        </p:nvSpPr>
        <p:spPr>
          <a:xfrm>
            <a:off x="1727200" y="3048000"/>
            <a:ext cx="8534400" cy="1752600"/>
          </a:xfrm>
        </p:spPr>
        <p:txBody>
          <a:bodyPr/>
          <a:lstStyle>
            <a:lvl1pPr marL="0" indent="0" algn="ctr">
              <a:buFont typeface="Wingdings" pitchFamily="2" charset="2"/>
              <a:buNone/>
              <a:defRPr/>
            </a:lvl1pPr>
          </a:lstStyle>
          <a:p>
            <a:r>
              <a:rPr lang="en-US"/>
              <a:t>Cliquez pour modifier le style des sous-titres du masque</a:t>
            </a:r>
          </a:p>
        </p:txBody>
      </p:sp>
      <p:sp>
        <p:nvSpPr>
          <p:cNvPr id="4" name="Rectangle 3"/>
          <p:cNvSpPr>
            <a:spLocks noGrp="1" noChangeArrowheads="1"/>
          </p:cNvSpPr>
          <p:nvPr>
            <p:ph type="ftr" sz="quarter" idx="10"/>
          </p:nvPr>
        </p:nvSpPr>
        <p:spPr>
          <a:xfrm>
            <a:off x="609600" y="6248400"/>
            <a:ext cx="3860800" cy="476250"/>
          </a:xfrm>
        </p:spPr>
        <p:txBody>
          <a:bodyPr/>
          <a:lstStyle>
            <a:lvl1pPr algn="ctr">
              <a:defRPr b="0">
                <a:solidFill>
                  <a:schemeClr val="tx1"/>
                </a:solidFill>
              </a:defRPr>
            </a:lvl1pPr>
          </a:lstStyle>
          <a:p>
            <a:pPr>
              <a:defRPr/>
            </a:pPr>
            <a:r>
              <a:rPr lang="fr-FR" smtClean="0"/>
              <a:t>Arnaud Legout © 2011-2014</a:t>
            </a:r>
            <a:endParaRPr lang="fr-FR"/>
          </a:p>
        </p:txBody>
      </p:sp>
      <p:sp>
        <p:nvSpPr>
          <p:cNvPr id="5" name="Rectangle 4"/>
          <p:cNvSpPr>
            <a:spLocks noGrp="1" noChangeArrowheads="1"/>
          </p:cNvSpPr>
          <p:nvPr>
            <p:ph type="sldNum" sz="quarter" idx="11"/>
          </p:nvPr>
        </p:nvSpPr>
        <p:spPr>
          <a:xfrm>
            <a:off x="8737600" y="6245225"/>
            <a:ext cx="2844800" cy="476250"/>
          </a:xfrm>
        </p:spPr>
        <p:txBody>
          <a:bodyPr/>
          <a:lstStyle>
            <a:lvl1pPr>
              <a:defRPr>
                <a:solidFill>
                  <a:schemeClr val="tx1"/>
                </a:solidFill>
              </a:defRPr>
            </a:lvl1pPr>
          </a:lstStyle>
          <a:p>
            <a:pPr>
              <a:defRPr/>
            </a:pPr>
            <a:endParaRPr lang="en-US"/>
          </a:p>
        </p:txBody>
      </p:sp>
    </p:spTree>
    <p:extLst>
      <p:ext uri="{BB962C8B-B14F-4D97-AF65-F5344CB8AC3E}">
        <p14:creationId xmlns:p14="http://schemas.microsoft.com/office/powerpoint/2010/main" val="395219589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5"/>
          <p:cNvSpPr>
            <a:spLocks noGrp="1" noChangeArrowheads="1"/>
          </p:cNvSpPr>
          <p:nvPr>
            <p:ph type="ftr" sz="quarter" idx="10"/>
          </p:nvPr>
        </p:nvSpPr>
        <p:spPr>
          <a:ln/>
        </p:spPr>
        <p:txBody>
          <a:bodyPr/>
          <a:lstStyle>
            <a:lvl1pPr>
              <a:defRPr/>
            </a:lvl1pPr>
          </a:lstStyle>
          <a:p>
            <a:pPr>
              <a:defRPr/>
            </a:pPr>
            <a:r>
              <a:rPr lang="fr-FR" dirty="0" smtClean="0"/>
              <a:t>Arnaud Legout © 2011-2014</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D6E1616C-77B1-438D-B2EA-D29B0C884C14}" type="slidenum">
              <a:rPr lang="fr-FR"/>
              <a:pPr>
                <a:defRPr/>
              </a:pPr>
              <a:t>‹N°›</a:t>
            </a:fld>
            <a:endParaRPr lang="fr-FR"/>
          </a:p>
        </p:txBody>
      </p:sp>
    </p:spTree>
    <p:extLst>
      <p:ext uri="{BB962C8B-B14F-4D97-AF65-F5344CB8AC3E}">
        <p14:creationId xmlns:p14="http://schemas.microsoft.com/office/powerpoint/2010/main" val="3205695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839200" y="274639"/>
            <a:ext cx="27432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609600" y="274639"/>
            <a:ext cx="80264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5"/>
          <p:cNvSpPr>
            <a:spLocks noGrp="1" noChangeArrowheads="1"/>
          </p:cNvSpPr>
          <p:nvPr>
            <p:ph type="ftr" sz="quarter" idx="10"/>
          </p:nvPr>
        </p:nvSpPr>
        <p:spPr>
          <a:ln/>
        </p:spPr>
        <p:txBody>
          <a:bodyPr/>
          <a:lstStyle>
            <a:lvl1pPr>
              <a:defRPr/>
            </a:lvl1pPr>
          </a:lstStyle>
          <a:p>
            <a:pPr>
              <a:defRPr/>
            </a:pPr>
            <a:r>
              <a:rPr lang="fr-FR" dirty="0" smtClean="0"/>
              <a:t>Arnaud Legout © 2011-2014</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A3735A2D-71D9-4948-95F9-256AFC1B9ACC}" type="slidenum">
              <a:rPr lang="fr-FR"/>
              <a:pPr>
                <a:defRPr/>
              </a:pPr>
              <a:t>‹N°›</a:t>
            </a:fld>
            <a:endParaRPr lang="fr-FR"/>
          </a:p>
        </p:txBody>
      </p:sp>
    </p:spTree>
    <p:extLst>
      <p:ext uri="{BB962C8B-B14F-4D97-AF65-F5344CB8AC3E}">
        <p14:creationId xmlns:p14="http://schemas.microsoft.com/office/powerpoint/2010/main" val="2108869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Titre. Contenu et texte">
    <p:spTree>
      <p:nvGrpSpPr>
        <p:cNvPr id="1" name=""/>
        <p:cNvGrpSpPr/>
        <p:nvPr/>
      </p:nvGrpSpPr>
      <p:grpSpPr>
        <a:xfrm>
          <a:off x="0" y="0"/>
          <a:ext cx="0" cy="0"/>
          <a:chOff x="0" y="0"/>
          <a:chExt cx="0" cy="0"/>
        </a:xfrm>
      </p:grpSpPr>
      <p:sp>
        <p:nvSpPr>
          <p:cNvPr id="2" name="Titre 1"/>
          <p:cNvSpPr>
            <a:spLocks noGrp="1"/>
          </p:cNvSpPr>
          <p:nvPr>
            <p:ph type="title"/>
          </p:nvPr>
        </p:nvSpPr>
        <p:spPr>
          <a:xfrm>
            <a:off x="609600" y="274638"/>
            <a:ext cx="10972800" cy="1143000"/>
          </a:xfrm>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609600" y="1600201"/>
            <a:ext cx="5384800" cy="4525963"/>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6197600" y="1600201"/>
            <a:ext cx="5384800" cy="4525963"/>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Rectangle 5"/>
          <p:cNvSpPr>
            <a:spLocks noGrp="1" noChangeArrowheads="1"/>
          </p:cNvSpPr>
          <p:nvPr>
            <p:ph type="ftr" sz="quarter" idx="10"/>
          </p:nvPr>
        </p:nvSpPr>
        <p:spPr>
          <a:ln/>
        </p:spPr>
        <p:txBody>
          <a:bodyPr/>
          <a:lstStyle>
            <a:lvl1pPr>
              <a:defRPr/>
            </a:lvl1pPr>
          </a:lstStyle>
          <a:p>
            <a:pPr>
              <a:defRPr/>
            </a:pPr>
            <a:r>
              <a:rPr lang="fr-FR" dirty="0" smtClean="0"/>
              <a:t>Arnaud Legout © 2011-2014</a:t>
            </a: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0CEE3430-F29F-48C3-A4A1-A73C5FF2C156}" type="slidenum">
              <a:rPr lang="fr-FR"/>
              <a:pPr>
                <a:defRPr/>
              </a:pPr>
              <a:t>‹N°›</a:t>
            </a:fld>
            <a:endParaRPr lang="fr-FR"/>
          </a:p>
        </p:txBody>
      </p:sp>
    </p:spTree>
    <p:extLst>
      <p:ext uri="{BB962C8B-B14F-4D97-AF65-F5344CB8AC3E}">
        <p14:creationId xmlns:p14="http://schemas.microsoft.com/office/powerpoint/2010/main" val="892620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Cliquez pour modifier le style du titre</a:t>
            </a:r>
            <a:endParaRPr lang="fr-FR" dirty="0"/>
          </a:p>
        </p:txBody>
      </p:sp>
      <p:sp>
        <p:nvSpPr>
          <p:cNvPr id="3" name="Espace réservé du contenu 2"/>
          <p:cNvSpPr>
            <a:spLocks noGrp="1"/>
          </p:cNvSpPr>
          <p:nvPr>
            <p:ph idx="1"/>
          </p:nvPr>
        </p:nvSpPr>
        <p:spPr/>
        <p:txBody>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Rectangle 5"/>
          <p:cNvSpPr>
            <a:spLocks noGrp="1" noChangeArrowheads="1"/>
          </p:cNvSpPr>
          <p:nvPr>
            <p:ph type="ftr" sz="quarter" idx="10"/>
          </p:nvPr>
        </p:nvSpPr>
        <p:spPr>
          <a:ln/>
        </p:spPr>
        <p:txBody>
          <a:bodyPr/>
          <a:lstStyle>
            <a:lvl1pPr>
              <a:defRPr/>
            </a:lvl1pPr>
          </a:lstStyle>
          <a:p>
            <a:pPr>
              <a:defRPr/>
            </a:pPr>
            <a:r>
              <a:rPr lang="fr-FR" dirty="0" smtClean="0"/>
              <a:t>Arnaud Legout © 2011-2014</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A5159C22-3937-41CD-B871-002FA589FB83}" type="slidenum">
              <a:rPr lang="fr-FR"/>
              <a:pPr>
                <a:defRPr/>
              </a:pPr>
              <a:t>‹N°›</a:t>
            </a:fld>
            <a:endParaRPr lang="fr-FR"/>
          </a:p>
        </p:txBody>
      </p:sp>
    </p:spTree>
    <p:extLst>
      <p:ext uri="{BB962C8B-B14F-4D97-AF65-F5344CB8AC3E}">
        <p14:creationId xmlns:p14="http://schemas.microsoft.com/office/powerpoint/2010/main" val="179035803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963084" y="4406901"/>
            <a:ext cx="10363200" cy="1362075"/>
          </a:xfrm>
        </p:spPr>
        <p:txBody>
          <a:bodyPr anchor="t"/>
          <a:lstStyle>
            <a:lvl1pPr algn="l">
              <a:defRPr sz="4000" b="1" cap="all"/>
            </a:lvl1pPr>
          </a:lstStyle>
          <a:p>
            <a:r>
              <a:rPr lang="fr-FR" dirty="0" smtClean="0"/>
              <a:t>Cliquez pour modifier le style du titre</a:t>
            </a:r>
            <a:endParaRPr lang="fr-FR" dirty="0"/>
          </a:p>
        </p:txBody>
      </p:sp>
      <p:sp>
        <p:nvSpPr>
          <p:cNvPr id="3" name="Espace réservé du texte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
        <p:nvSpPr>
          <p:cNvPr id="4" name="Rectangle 5"/>
          <p:cNvSpPr>
            <a:spLocks noGrp="1" noChangeArrowheads="1"/>
          </p:cNvSpPr>
          <p:nvPr>
            <p:ph type="ftr" sz="quarter" idx="10"/>
          </p:nvPr>
        </p:nvSpPr>
        <p:spPr>
          <a:ln/>
        </p:spPr>
        <p:txBody>
          <a:bodyPr/>
          <a:lstStyle>
            <a:lvl1pPr>
              <a:defRPr/>
            </a:lvl1pPr>
          </a:lstStyle>
          <a:p>
            <a:pPr>
              <a:defRPr/>
            </a:pPr>
            <a:r>
              <a:rPr lang="fr-FR" dirty="0" smtClean="0"/>
              <a:t>Arnaud Legout © 2011-2014</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01B276A6-9051-4893-BB7A-369BEAC4FA3B}" type="slidenum">
              <a:rPr lang="fr-FR"/>
              <a:pPr>
                <a:defRPr/>
              </a:pPr>
              <a:t>‹N°›</a:t>
            </a:fld>
            <a:endParaRPr lang="fr-FR"/>
          </a:p>
        </p:txBody>
      </p:sp>
    </p:spTree>
    <p:extLst>
      <p:ext uri="{BB962C8B-B14F-4D97-AF65-F5344CB8AC3E}">
        <p14:creationId xmlns:p14="http://schemas.microsoft.com/office/powerpoint/2010/main" val="217092728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contenu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Rectangle 5"/>
          <p:cNvSpPr>
            <a:spLocks noGrp="1" noChangeArrowheads="1"/>
          </p:cNvSpPr>
          <p:nvPr>
            <p:ph type="ftr" sz="quarter" idx="10"/>
          </p:nvPr>
        </p:nvSpPr>
        <p:spPr>
          <a:ln/>
        </p:spPr>
        <p:txBody>
          <a:bodyPr/>
          <a:lstStyle>
            <a:lvl1pPr>
              <a:defRPr/>
            </a:lvl1pPr>
          </a:lstStyle>
          <a:p>
            <a:pPr>
              <a:defRPr/>
            </a:pPr>
            <a:r>
              <a:rPr lang="fr-FR" dirty="0" smtClean="0"/>
              <a:t>Arnaud Legout © 2011-2014</a:t>
            </a: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1BAE2302-58AC-4CEC-BA37-19329518E9E7}" type="slidenum">
              <a:rPr lang="fr-FR"/>
              <a:pPr>
                <a:defRPr/>
              </a:pPr>
              <a:t>‹N°›</a:t>
            </a:fld>
            <a:endParaRPr lang="fr-FR"/>
          </a:p>
        </p:txBody>
      </p:sp>
    </p:spTree>
    <p:extLst>
      <p:ext uri="{BB962C8B-B14F-4D97-AF65-F5344CB8AC3E}">
        <p14:creationId xmlns:p14="http://schemas.microsoft.com/office/powerpoint/2010/main" val="357305647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5"/>
          <p:cNvSpPr>
            <a:spLocks noGrp="1" noChangeArrowheads="1"/>
          </p:cNvSpPr>
          <p:nvPr>
            <p:ph type="ftr" sz="quarter" idx="10"/>
          </p:nvPr>
        </p:nvSpPr>
        <p:spPr>
          <a:ln/>
        </p:spPr>
        <p:txBody>
          <a:bodyPr/>
          <a:lstStyle>
            <a:lvl1pPr>
              <a:defRPr/>
            </a:lvl1pPr>
          </a:lstStyle>
          <a:p>
            <a:pPr>
              <a:defRPr/>
            </a:pPr>
            <a:r>
              <a:rPr lang="fr-FR" dirty="0" smtClean="0"/>
              <a:t>Arnaud Legout © 2011-2014</a:t>
            </a:r>
            <a:endParaRPr lang="en-US" dirty="0"/>
          </a:p>
        </p:txBody>
      </p:sp>
      <p:sp>
        <p:nvSpPr>
          <p:cNvPr id="8" name="Rectangle 6"/>
          <p:cNvSpPr>
            <a:spLocks noGrp="1" noChangeArrowheads="1"/>
          </p:cNvSpPr>
          <p:nvPr>
            <p:ph type="sldNum" sz="quarter" idx="11"/>
          </p:nvPr>
        </p:nvSpPr>
        <p:spPr>
          <a:ln/>
        </p:spPr>
        <p:txBody>
          <a:bodyPr/>
          <a:lstStyle>
            <a:lvl1pPr>
              <a:defRPr/>
            </a:lvl1pPr>
          </a:lstStyle>
          <a:p>
            <a:pPr>
              <a:defRPr/>
            </a:pPr>
            <a:fld id="{42C96F9A-7410-4AE4-BB6A-C396CA6D07E0}" type="slidenum">
              <a:rPr lang="fr-FR"/>
              <a:pPr>
                <a:defRPr/>
              </a:pPr>
              <a:t>‹N°›</a:t>
            </a:fld>
            <a:endParaRPr lang="fr-FR"/>
          </a:p>
        </p:txBody>
      </p:sp>
    </p:spTree>
    <p:extLst>
      <p:ext uri="{BB962C8B-B14F-4D97-AF65-F5344CB8AC3E}">
        <p14:creationId xmlns:p14="http://schemas.microsoft.com/office/powerpoint/2010/main" val="396063521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Rectangle 5"/>
          <p:cNvSpPr>
            <a:spLocks noGrp="1" noChangeArrowheads="1"/>
          </p:cNvSpPr>
          <p:nvPr>
            <p:ph type="ftr" sz="quarter" idx="10"/>
          </p:nvPr>
        </p:nvSpPr>
        <p:spPr>
          <a:ln/>
        </p:spPr>
        <p:txBody>
          <a:bodyPr/>
          <a:lstStyle>
            <a:lvl1pPr>
              <a:defRPr/>
            </a:lvl1pPr>
          </a:lstStyle>
          <a:p>
            <a:pPr>
              <a:defRPr/>
            </a:pPr>
            <a:r>
              <a:rPr lang="fr-FR" dirty="0" smtClean="0"/>
              <a:t>Arnaud Legout © 2011-2014</a:t>
            </a:r>
            <a:endParaRPr lang="en-US" dirty="0"/>
          </a:p>
        </p:txBody>
      </p:sp>
      <p:sp>
        <p:nvSpPr>
          <p:cNvPr id="4" name="Rectangle 6"/>
          <p:cNvSpPr>
            <a:spLocks noGrp="1" noChangeArrowheads="1"/>
          </p:cNvSpPr>
          <p:nvPr>
            <p:ph type="sldNum" sz="quarter" idx="11"/>
          </p:nvPr>
        </p:nvSpPr>
        <p:spPr>
          <a:ln/>
        </p:spPr>
        <p:txBody>
          <a:bodyPr/>
          <a:lstStyle>
            <a:lvl1pPr>
              <a:defRPr/>
            </a:lvl1pPr>
          </a:lstStyle>
          <a:p>
            <a:pPr>
              <a:defRPr/>
            </a:pPr>
            <a:fld id="{52BAF318-1520-4458-868A-5D6F98081BDB}" type="slidenum">
              <a:rPr lang="fr-FR"/>
              <a:pPr>
                <a:defRPr/>
              </a:pPr>
              <a:t>‹N°›</a:t>
            </a:fld>
            <a:endParaRPr lang="fr-FR"/>
          </a:p>
        </p:txBody>
      </p:sp>
    </p:spTree>
    <p:extLst>
      <p:ext uri="{BB962C8B-B14F-4D97-AF65-F5344CB8AC3E}">
        <p14:creationId xmlns:p14="http://schemas.microsoft.com/office/powerpoint/2010/main" val="120385658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fr-FR" dirty="0" smtClean="0"/>
              <a:t>Arnaud Legout © 2011-2014</a:t>
            </a:r>
            <a:endParaRPr lang="en-US" dirty="0"/>
          </a:p>
        </p:txBody>
      </p:sp>
      <p:sp>
        <p:nvSpPr>
          <p:cNvPr id="3" name="Rectangle 6"/>
          <p:cNvSpPr>
            <a:spLocks noGrp="1" noChangeArrowheads="1"/>
          </p:cNvSpPr>
          <p:nvPr>
            <p:ph type="sldNum" sz="quarter" idx="11"/>
          </p:nvPr>
        </p:nvSpPr>
        <p:spPr>
          <a:ln/>
        </p:spPr>
        <p:txBody>
          <a:bodyPr/>
          <a:lstStyle>
            <a:lvl1pPr>
              <a:defRPr/>
            </a:lvl1pPr>
          </a:lstStyle>
          <a:p>
            <a:pPr>
              <a:defRPr/>
            </a:pPr>
            <a:fld id="{BD5D413C-5156-4901-9037-4F52EF86BF1E}" type="slidenum">
              <a:rPr lang="fr-FR"/>
              <a:pPr>
                <a:defRPr/>
              </a:pPr>
              <a:t>‹N°›</a:t>
            </a:fld>
            <a:endParaRPr lang="fr-FR"/>
          </a:p>
        </p:txBody>
      </p:sp>
    </p:spTree>
    <p:extLst>
      <p:ext uri="{BB962C8B-B14F-4D97-AF65-F5344CB8AC3E}">
        <p14:creationId xmlns:p14="http://schemas.microsoft.com/office/powerpoint/2010/main" val="414340040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09601" y="273050"/>
            <a:ext cx="4011084"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5"/>
          <p:cNvSpPr>
            <a:spLocks noGrp="1" noChangeArrowheads="1"/>
          </p:cNvSpPr>
          <p:nvPr>
            <p:ph type="ftr" sz="quarter" idx="10"/>
          </p:nvPr>
        </p:nvSpPr>
        <p:spPr>
          <a:ln/>
        </p:spPr>
        <p:txBody>
          <a:bodyPr/>
          <a:lstStyle>
            <a:lvl1pPr>
              <a:defRPr/>
            </a:lvl1pPr>
          </a:lstStyle>
          <a:p>
            <a:pPr>
              <a:defRPr/>
            </a:pPr>
            <a:r>
              <a:rPr lang="fr-FR" dirty="0" smtClean="0"/>
              <a:t>Arnaud Legout © 2011-2014</a:t>
            </a: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94D89600-A2C7-4CA0-8E18-C87971FB7FC2}" type="slidenum">
              <a:rPr lang="fr-FR"/>
              <a:pPr>
                <a:defRPr/>
              </a:pPr>
              <a:t>‹N°›</a:t>
            </a:fld>
            <a:endParaRPr lang="fr-FR"/>
          </a:p>
        </p:txBody>
      </p:sp>
    </p:spTree>
    <p:extLst>
      <p:ext uri="{BB962C8B-B14F-4D97-AF65-F5344CB8AC3E}">
        <p14:creationId xmlns:p14="http://schemas.microsoft.com/office/powerpoint/2010/main" val="214262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2389717" y="4800600"/>
            <a:ext cx="73152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Espace réservé du texte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5"/>
          <p:cNvSpPr>
            <a:spLocks noGrp="1" noChangeArrowheads="1"/>
          </p:cNvSpPr>
          <p:nvPr>
            <p:ph type="ftr" sz="quarter" idx="10"/>
          </p:nvPr>
        </p:nvSpPr>
        <p:spPr>
          <a:ln/>
        </p:spPr>
        <p:txBody>
          <a:bodyPr/>
          <a:lstStyle>
            <a:lvl1pPr>
              <a:defRPr/>
            </a:lvl1pPr>
          </a:lstStyle>
          <a:p>
            <a:pPr>
              <a:defRPr/>
            </a:pPr>
            <a:r>
              <a:rPr lang="fr-FR" dirty="0" smtClean="0"/>
              <a:t>Arnaud Legout © 2011-2014</a:t>
            </a: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DD496C56-D94D-4804-81B1-3DE9E36AFE47}" type="slidenum">
              <a:rPr lang="fr-FR"/>
              <a:pPr>
                <a:defRPr/>
              </a:pPr>
              <a:t>‹N°›</a:t>
            </a:fld>
            <a:endParaRPr lang="fr-FR"/>
          </a:p>
        </p:txBody>
      </p:sp>
    </p:spTree>
    <p:extLst>
      <p:ext uri="{BB962C8B-B14F-4D97-AF65-F5344CB8AC3E}">
        <p14:creationId xmlns:p14="http://schemas.microsoft.com/office/powerpoint/2010/main" val="4259596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dirty="0" smtClean="0"/>
              <a:t>Cliquez pour modifier le style du titre</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p>
        </p:txBody>
      </p:sp>
      <p:sp>
        <p:nvSpPr>
          <p:cNvPr id="6149" name="Rectangle 5"/>
          <p:cNvSpPr>
            <a:spLocks noGrp="1" noChangeArrowheads="1"/>
          </p:cNvSpPr>
          <p:nvPr>
            <p:ph type="ftr" sz="quarter" idx="3"/>
          </p:nvPr>
        </p:nvSpPr>
        <p:spPr bwMode="auto">
          <a:xfrm>
            <a:off x="1" y="6521450"/>
            <a:ext cx="5289551" cy="3365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defRPr sz="1400" b="1">
                <a:solidFill>
                  <a:srgbClr val="3333CC"/>
                </a:solidFill>
                <a:latin typeface="Calibri" pitchFamily="34" charset="0"/>
                <a:cs typeface="Calibri" pitchFamily="34" charset="0"/>
              </a:defRPr>
            </a:lvl1pPr>
          </a:lstStyle>
          <a:p>
            <a:pPr>
              <a:defRPr/>
            </a:pPr>
            <a:r>
              <a:rPr lang="fr-FR" dirty="0" smtClean="0"/>
              <a:t>Arnaud Legout © 2011-2014</a:t>
            </a:r>
            <a:endParaRPr lang="en-US" dirty="0"/>
          </a:p>
        </p:txBody>
      </p:sp>
      <p:sp>
        <p:nvSpPr>
          <p:cNvPr id="6150" name="Rectangle 6"/>
          <p:cNvSpPr>
            <a:spLocks noGrp="1" noChangeArrowheads="1"/>
          </p:cNvSpPr>
          <p:nvPr>
            <p:ph type="sldNum" sz="quarter" idx="4"/>
          </p:nvPr>
        </p:nvSpPr>
        <p:spPr bwMode="auto">
          <a:xfrm>
            <a:off x="10363200" y="6248400"/>
            <a:ext cx="1219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2000">
                <a:solidFill>
                  <a:srgbClr val="3333CC"/>
                </a:solidFill>
                <a:latin typeface="Calibri" pitchFamily="34" charset="0"/>
                <a:cs typeface="Calibri" pitchFamily="34" charset="0"/>
              </a:defRPr>
            </a:lvl1pPr>
          </a:lstStyle>
          <a:p>
            <a:pPr>
              <a:defRPr/>
            </a:pPr>
            <a:fld id="{6D52B0D0-7391-4ACE-994A-BDC0DCFE03EA}" type="slidenum">
              <a:rPr lang="fr-FR" smtClean="0"/>
              <a:pPr>
                <a:defRPr/>
              </a:pPr>
              <a:t>‹N°›</a:t>
            </a:fld>
            <a:endParaRPr lang="fr-FR" dirty="0"/>
          </a:p>
        </p:txBody>
      </p:sp>
    </p:spTree>
  </p:cSld>
  <p:clrMap bg1="lt1" tx1="dk1" bg2="lt2" tx2="dk2" accent1="accent1" accent2="accent2" accent3="accent3" accent4="accent4" accent5="accent5" accent6="accent6" hlink="hlink" folHlink="folHlink"/>
  <p:sldLayoutIdLst>
    <p:sldLayoutId id="2147484553" r:id="rId1"/>
    <p:sldLayoutId id="2147484542" r:id="rId2"/>
    <p:sldLayoutId id="2147484543" r:id="rId3"/>
    <p:sldLayoutId id="2147484544" r:id="rId4"/>
    <p:sldLayoutId id="2147484545" r:id="rId5"/>
    <p:sldLayoutId id="2147484546" r:id="rId6"/>
    <p:sldLayoutId id="2147484547" r:id="rId7"/>
    <p:sldLayoutId id="2147484548" r:id="rId8"/>
    <p:sldLayoutId id="2147484549" r:id="rId9"/>
    <p:sldLayoutId id="2147484550" r:id="rId10"/>
    <p:sldLayoutId id="2147484551" r:id="rId11"/>
    <p:sldLayoutId id="2147484552" r:id="rId12"/>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sz="4400">
          <a:solidFill>
            <a:srgbClr val="3333CC"/>
          </a:solidFill>
          <a:latin typeface="Calibri" pitchFamily="34" charset="0"/>
          <a:ea typeface="+mj-ea"/>
          <a:cs typeface="Calibri" pitchFamily="34" charset="0"/>
        </a:defRPr>
      </a:lvl1pPr>
      <a:lvl2pPr algn="ctr" rtl="0" eaLnBrk="0" fontAlgn="base" hangingPunct="0">
        <a:spcBef>
          <a:spcPct val="0"/>
        </a:spcBef>
        <a:spcAft>
          <a:spcPct val="0"/>
        </a:spcAft>
        <a:defRPr sz="4400">
          <a:solidFill>
            <a:srgbClr val="3333CC"/>
          </a:solidFill>
          <a:latin typeface="Comic Sans MS" pitchFamily="66" charset="0"/>
        </a:defRPr>
      </a:lvl2pPr>
      <a:lvl3pPr algn="ctr" rtl="0" eaLnBrk="0" fontAlgn="base" hangingPunct="0">
        <a:spcBef>
          <a:spcPct val="0"/>
        </a:spcBef>
        <a:spcAft>
          <a:spcPct val="0"/>
        </a:spcAft>
        <a:defRPr sz="4400">
          <a:solidFill>
            <a:srgbClr val="3333CC"/>
          </a:solidFill>
          <a:latin typeface="Comic Sans MS" pitchFamily="66" charset="0"/>
        </a:defRPr>
      </a:lvl3pPr>
      <a:lvl4pPr algn="ctr" rtl="0" eaLnBrk="0" fontAlgn="base" hangingPunct="0">
        <a:spcBef>
          <a:spcPct val="0"/>
        </a:spcBef>
        <a:spcAft>
          <a:spcPct val="0"/>
        </a:spcAft>
        <a:defRPr sz="4400">
          <a:solidFill>
            <a:srgbClr val="3333CC"/>
          </a:solidFill>
          <a:latin typeface="Comic Sans MS" pitchFamily="66" charset="0"/>
        </a:defRPr>
      </a:lvl4pPr>
      <a:lvl5pPr algn="ctr" rtl="0" eaLnBrk="0" fontAlgn="base" hangingPunct="0">
        <a:spcBef>
          <a:spcPct val="0"/>
        </a:spcBef>
        <a:spcAft>
          <a:spcPct val="0"/>
        </a:spcAft>
        <a:defRPr sz="4400">
          <a:solidFill>
            <a:srgbClr val="3333CC"/>
          </a:solidFill>
          <a:latin typeface="Comic Sans MS" pitchFamily="66" charset="0"/>
        </a:defRPr>
      </a:lvl5pPr>
      <a:lvl6pPr marL="457200" algn="ctr" rtl="0" fontAlgn="base">
        <a:spcBef>
          <a:spcPct val="0"/>
        </a:spcBef>
        <a:spcAft>
          <a:spcPct val="0"/>
        </a:spcAft>
        <a:defRPr sz="4400">
          <a:solidFill>
            <a:srgbClr val="3333CC"/>
          </a:solidFill>
          <a:latin typeface="Comic Sans MS" pitchFamily="66" charset="0"/>
        </a:defRPr>
      </a:lvl6pPr>
      <a:lvl7pPr marL="914400" algn="ctr" rtl="0" fontAlgn="base">
        <a:spcBef>
          <a:spcPct val="0"/>
        </a:spcBef>
        <a:spcAft>
          <a:spcPct val="0"/>
        </a:spcAft>
        <a:defRPr sz="4400">
          <a:solidFill>
            <a:srgbClr val="3333CC"/>
          </a:solidFill>
          <a:latin typeface="Comic Sans MS" pitchFamily="66" charset="0"/>
        </a:defRPr>
      </a:lvl7pPr>
      <a:lvl8pPr marL="1371600" algn="ctr" rtl="0" fontAlgn="base">
        <a:spcBef>
          <a:spcPct val="0"/>
        </a:spcBef>
        <a:spcAft>
          <a:spcPct val="0"/>
        </a:spcAft>
        <a:defRPr sz="4400">
          <a:solidFill>
            <a:srgbClr val="3333CC"/>
          </a:solidFill>
          <a:latin typeface="Comic Sans MS" pitchFamily="66" charset="0"/>
        </a:defRPr>
      </a:lvl8pPr>
      <a:lvl9pPr marL="1828800" algn="ctr" rtl="0" fontAlgn="base">
        <a:spcBef>
          <a:spcPct val="0"/>
        </a:spcBef>
        <a:spcAft>
          <a:spcPct val="0"/>
        </a:spcAft>
        <a:defRPr sz="4400">
          <a:solidFill>
            <a:srgbClr val="3333CC"/>
          </a:solidFill>
          <a:latin typeface="Comic Sans MS" pitchFamily="66" charset="0"/>
        </a:defRPr>
      </a:lvl9pPr>
    </p:titleStyle>
    <p:bodyStyle>
      <a:lvl1pPr marL="342900" indent="-342900" algn="l" rtl="0" eaLnBrk="0" fontAlgn="base" hangingPunct="0">
        <a:spcBef>
          <a:spcPct val="20000"/>
        </a:spcBef>
        <a:spcAft>
          <a:spcPct val="0"/>
        </a:spcAft>
        <a:buFont typeface="Wingdings" pitchFamily="2" charset="2"/>
        <a:buChar char="q"/>
        <a:defRPr sz="3200">
          <a:solidFill>
            <a:schemeClr val="tx1"/>
          </a:solidFill>
          <a:latin typeface="Calibri" pitchFamily="34" charset="0"/>
          <a:ea typeface="+mn-ea"/>
          <a:cs typeface="Calibri" pitchFamily="34" charset="0"/>
        </a:defRPr>
      </a:lvl1pPr>
      <a:lvl2pPr marL="742950" indent="-285750" algn="l" rtl="0" eaLnBrk="0" fontAlgn="base" hangingPunct="0">
        <a:spcBef>
          <a:spcPct val="20000"/>
        </a:spcBef>
        <a:spcAft>
          <a:spcPct val="0"/>
        </a:spcAft>
        <a:buFont typeface="Wingdings" pitchFamily="2" charset="2"/>
        <a:buChar char="§"/>
        <a:defRPr sz="2800">
          <a:solidFill>
            <a:schemeClr val="tx1"/>
          </a:solidFill>
          <a:latin typeface="Calibri" pitchFamily="34" charset="0"/>
          <a:cs typeface="Calibri" pitchFamily="34" charset="0"/>
        </a:defRPr>
      </a:lvl2pPr>
      <a:lvl3pPr marL="1143000" indent="-228600" algn="l" rtl="0" eaLnBrk="0" fontAlgn="base" hangingPunct="0">
        <a:spcBef>
          <a:spcPct val="20000"/>
        </a:spcBef>
        <a:spcAft>
          <a:spcPct val="0"/>
        </a:spcAft>
        <a:buChar char="•"/>
        <a:defRPr sz="2400">
          <a:solidFill>
            <a:schemeClr val="tx1"/>
          </a:solidFill>
          <a:latin typeface="Calibri" pitchFamily="34" charset="0"/>
          <a:cs typeface="Calibri" pitchFamily="34" charset="0"/>
        </a:defRPr>
      </a:lvl3pPr>
      <a:lvl4pPr marL="1600200" indent="-228600" algn="l" rtl="0" eaLnBrk="0" fontAlgn="base" hangingPunct="0">
        <a:spcBef>
          <a:spcPct val="20000"/>
        </a:spcBef>
        <a:spcAft>
          <a:spcPct val="0"/>
        </a:spcAft>
        <a:buChar char="–"/>
        <a:defRPr sz="2000">
          <a:solidFill>
            <a:schemeClr val="tx1"/>
          </a:solidFill>
          <a:latin typeface="Calibri" pitchFamily="34" charset="0"/>
          <a:cs typeface="Calibri" pitchFamily="34" charset="0"/>
        </a:defRPr>
      </a:lvl4pPr>
      <a:lvl5pPr marL="2057400" indent="-228600" algn="l" rtl="0" eaLnBrk="0" fontAlgn="base" hangingPunct="0">
        <a:spcBef>
          <a:spcPct val="20000"/>
        </a:spcBef>
        <a:spcAft>
          <a:spcPct val="0"/>
        </a:spcAft>
        <a:buChar char="»"/>
        <a:defRPr sz="2000">
          <a:solidFill>
            <a:schemeClr val="tx1"/>
          </a:solidFill>
          <a:latin typeface="Calibri"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idx="1"/>
          </p:nvPr>
        </p:nvSpPr>
        <p:spPr>
          <a:xfrm>
            <a:off x="1011380" y="370841"/>
            <a:ext cx="8229600" cy="5336454"/>
          </a:xfrm>
        </p:spPr>
        <p:txBody>
          <a:bodyPr/>
          <a:lstStyle/>
          <a:p>
            <a:pPr marL="0" indent="0">
              <a:buNone/>
            </a:pPr>
            <a:r>
              <a:rPr lang="en-US" sz="3600" dirty="0" smtClean="0">
                <a:latin typeface="Courier New" panose="02070309020205020404" pitchFamily="49" charset="0"/>
                <a:cs typeface="Courier New" panose="02070309020205020404" pitchFamily="49" charset="0"/>
              </a:rPr>
              <a:t>if test1:</a:t>
            </a:r>
            <a:endParaRPr lang="en-US" sz="3600" dirty="0">
              <a:latin typeface="Courier New" panose="02070309020205020404" pitchFamily="49" charset="0"/>
              <a:cs typeface="Courier New" panose="02070309020205020404" pitchFamily="49" charset="0"/>
            </a:endParaRPr>
          </a:p>
          <a:p>
            <a:pPr marL="0" indent="0">
              <a:buNone/>
            </a:pPr>
            <a:r>
              <a:rPr lang="en-US" sz="3600" dirty="0">
                <a:latin typeface="Courier New" panose="02070309020205020404" pitchFamily="49" charset="0"/>
                <a:cs typeface="Courier New" panose="02070309020205020404" pitchFamily="49" charset="0"/>
              </a:rPr>
              <a:t>    </a:t>
            </a:r>
            <a:r>
              <a:rPr lang="en-US" sz="3600" dirty="0" smtClean="0">
                <a:latin typeface="Courier New" panose="02070309020205020404" pitchFamily="49" charset="0"/>
                <a:cs typeface="Courier New" panose="02070309020205020404" pitchFamily="49" charset="0"/>
              </a:rPr>
              <a:t>&lt;bloc </a:t>
            </a:r>
            <a:r>
              <a:rPr lang="en-US" sz="3600" dirty="0" err="1" smtClean="0">
                <a:latin typeface="Courier New" panose="02070309020205020404" pitchFamily="49" charset="0"/>
                <a:cs typeface="Courier New" panose="02070309020205020404" pitchFamily="49" charset="0"/>
              </a:rPr>
              <a:t>d’instructions</a:t>
            </a:r>
            <a:r>
              <a:rPr lang="en-US" sz="3600" dirty="0" smtClean="0">
                <a:latin typeface="Courier New" panose="02070309020205020404" pitchFamily="49" charset="0"/>
                <a:cs typeface="Courier New" panose="02070309020205020404" pitchFamily="49" charset="0"/>
              </a:rPr>
              <a:t> 1&gt;</a:t>
            </a:r>
          </a:p>
          <a:p>
            <a:pPr marL="0" indent="0">
              <a:buNone/>
            </a:pPr>
            <a:r>
              <a:rPr lang="en-US" sz="3600" dirty="0" err="1">
                <a:latin typeface="Courier New" panose="02070309020205020404" pitchFamily="49" charset="0"/>
                <a:cs typeface="Courier New" panose="02070309020205020404" pitchFamily="49" charset="0"/>
              </a:rPr>
              <a:t>e</a:t>
            </a:r>
            <a:r>
              <a:rPr lang="en-US" sz="3600" dirty="0" err="1" smtClean="0">
                <a:latin typeface="Courier New" panose="02070309020205020404" pitchFamily="49" charset="0"/>
                <a:cs typeface="Courier New" panose="02070309020205020404" pitchFamily="49" charset="0"/>
              </a:rPr>
              <a:t>lif</a:t>
            </a:r>
            <a:r>
              <a:rPr lang="en-US" sz="3600" dirty="0" smtClean="0">
                <a:latin typeface="Courier New" panose="02070309020205020404" pitchFamily="49" charset="0"/>
                <a:cs typeface="Courier New" panose="02070309020205020404" pitchFamily="49" charset="0"/>
              </a:rPr>
              <a:t> test2:</a:t>
            </a:r>
          </a:p>
          <a:p>
            <a:pPr marL="0" indent="0">
              <a:buNone/>
            </a:pPr>
            <a:r>
              <a:rPr lang="en-US" sz="3600" dirty="0">
                <a:latin typeface="Courier New" panose="02070309020205020404" pitchFamily="49" charset="0"/>
                <a:cs typeface="Courier New" panose="02070309020205020404" pitchFamily="49" charset="0"/>
              </a:rPr>
              <a:t> </a:t>
            </a:r>
            <a:r>
              <a:rPr lang="en-US" sz="3600" dirty="0" smtClean="0">
                <a:latin typeface="Courier New" panose="02070309020205020404" pitchFamily="49" charset="0"/>
                <a:cs typeface="Courier New" panose="02070309020205020404" pitchFamily="49" charset="0"/>
              </a:rPr>
              <a:t>   &lt;</a:t>
            </a:r>
            <a:r>
              <a:rPr lang="en-US" sz="3600" dirty="0">
                <a:latin typeface="Courier New" panose="02070309020205020404" pitchFamily="49" charset="0"/>
                <a:cs typeface="Courier New" panose="02070309020205020404" pitchFamily="49" charset="0"/>
              </a:rPr>
              <a:t>bloc </a:t>
            </a:r>
            <a:r>
              <a:rPr lang="en-US" sz="3600" dirty="0" err="1" smtClean="0">
                <a:latin typeface="Courier New" panose="02070309020205020404" pitchFamily="49" charset="0"/>
                <a:cs typeface="Courier New" panose="02070309020205020404" pitchFamily="49" charset="0"/>
              </a:rPr>
              <a:t>d’instructions</a:t>
            </a:r>
            <a:r>
              <a:rPr lang="en-US" sz="3600" dirty="0" smtClean="0">
                <a:latin typeface="Courier New" panose="02070309020205020404" pitchFamily="49" charset="0"/>
                <a:cs typeface="Courier New" panose="02070309020205020404" pitchFamily="49" charset="0"/>
              </a:rPr>
              <a:t> 2&gt;</a:t>
            </a:r>
            <a:endParaRPr lang="en-US" sz="3600" dirty="0">
              <a:latin typeface="Courier New" panose="02070309020205020404" pitchFamily="49" charset="0"/>
              <a:cs typeface="Courier New" panose="02070309020205020404" pitchFamily="49" charset="0"/>
            </a:endParaRPr>
          </a:p>
          <a:p>
            <a:pPr marL="0" indent="0">
              <a:buNone/>
            </a:pPr>
            <a:r>
              <a:rPr lang="en-US" sz="3600" dirty="0" err="1">
                <a:latin typeface="Courier New" panose="02070309020205020404" pitchFamily="49" charset="0"/>
                <a:cs typeface="Courier New" panose="02070309020205020404" pitchFamily="49" charset="0"/>
              </a:rPr>
              <a:t>elif</a:t>
            </a:r>
            <a:r>
              <a:rPr lang="en-US" sz="3600" dirty="0">
                <a:latin typeface="Courier New" panose="02070309020205020404" pitchFamily="49" charset="0"/>
                <a:cs typeface="Courier New" panose="02070309020205020404" pitchFamily="49" charset="0"/>
              </a:rPr>
              <a:t> </a:t>
            </a:r>
            <a:r>
              <a:rPr lang="en-US" sz="3600" dirty="0" smtClean="0">
                <a:latin typeface="Courier New" panose="02070309020205020404" pitchFamily="49" charset="0"/>
                <a:cs typeface="Courier New" panose="02070309020205020404" pitchFamily="49" charset="0"/>
              </a:rPr>
              <a:t>test3:</a:t>
            </a:r>
            <a:endParaRPr lang="en-US" sz="3600" dirty="0">
              <a:latin typeface="Courier New" panose="02070309020205020404" pitchFamily="49" charset="0"/>
              <a:cs typeface="Courier New" panose="02070309020205020404" pitchFamily="49" charset="0"/>
            </a:endParaRPr>
          </a:p>
          <a:p>
            <a:pPr marL="0" indent="0">
              <a:buNone/>
            </a:pPr>
            <a:r>
              <a:rPr lang="en-US" sz="3600" dirty="0">
                <a:latin typeface="Courier New" panose="02070309020205020404" pitchFamily="49" charset="0"/>
                <a:cs typeface="Courier New" panose="02070309020205020404" pitchFamily="49" charset="0"/>
              </a:rPr>
              <a:t>    &lt;bloc </a:t>
            </a:r>
            <a:r>
              <a:rPr lang="en-US" sz="3600" dirty="0" err="1">
                <a:latin typeface="Courier New" panose="02070309020205020404" pitchFamily="49" charset="0"/>
                <a:cs typeface="Courier New" panose="02070309020205020404" pitchFamily="49" charset="0"/>
              </a:rPr>
              <a:t>d’instructions</a:t>
            </a:r>
            <a:r>
              <a:rPr lang="en-US" sz="3600" dirty="0">
                <a:latin typeface="Courier New" panose="02070309020205020404" pitchFamily="49" charset="0"/>
                <a:cs typeface="Courier New" panose="02070309020205020404" pitchFamily="49" charset="0"/>
              </a:rPr>
              <a:t> </a:t>
            </a:r>
            <a:r>
              <a:rPr lang="en-US" sz="3600" dirty="0" smtClean="0">
                <a:latin typeface="Courier New" panose="02070309020205020404" pitchFamily="49" charset="0"/>
                <a:cs typeface="Courier New" panose="02070309020205020404" pitchFamily="49" charset="0"/>
              </a:rPr>
              <a:t>3&gt;</a:t>
            </a:r>
            <a:endParaRPr lang="en-US" sz="3600" dirty="0">
              <a:latin typeface="Courier New" panose="02070309020205020404" pitchFamily="49" charset="0"/>
              <a:cs typeface="Courier New" panose="02070309020205020404" pitchFamily="49" charset="0"/>
            </a:endParaRPr>
          </a:p>
          <a:p>
            <a:pPr marL="0" indent="0">
              <a:buNone/>
            </a:pPr>
            <a:r>
              <a:rPr lang="en-US" sz="3600" dirty="0" smtClean="0">
                <a:latin typeface="Courier New" panose="02070309020205020404" pitchFamily="49" charset="0"/>
                <a:cs typeface="Courier New" panose="02070309020205020404" pitchFamily="49" charset="0"/>
              </a:rPr>
              <a:t>…</a:t>
            </a:r>
            <a:endParaRPr lang="en-US" sz="3600" dirty="0">
              <a:latin typeface="Courier New" panose="02070309020205020404" pitchFamily="49" charset="0"/>
              <a:cs typeface="Courier New" panose="02070309020205020404" pitchFamily="49" charset="0"/>
            </a:endParaRPr>
          </a:p>
          <a:p>
            <a:pPr marL="0" indent="0">
              <a:buNone/>
            </a:pPr>
            <a:r>
              <a:rPr lang="en-US" sz="3600" dirty="0">
                <a:latin typeface="Courier New" panose="02070309020205020404" pitchFamily="49" charset="0"/>
                <a:cs typeface="Courier New" panose="02070309020205020404" pitchFamily="49" charset="0"/>
              </a:rPr>
              <a:t>else:</a:t>
            </a:r>
          </a:p>
          <a:p>
            <a:pPr marL="0" indent="0">
              <a:buNone/>
            </a:pPr>
            <a:r>
              <a:rPr lang="en-US" sz="3600" dirty="0">
                <a:latin typeface="Courier New" panose="02070309020205020404" pitchFamily="49" charset="0"/>
                <a:cs typeface="Courier New" panose="02070309020205020404" pitchFamily="49" charset="0"/>
              </a:rPr>
              <a:t>    &lt;bloc </a:t>
            </a:r>
            <a:r>
              <a:rPr lang="en-US" sz="3600" dirty="0" err="1">
                <a:latin typeface="Courier New" panose="02070309020205020404" pitchFamily="49" charset="0"/>
                <a:cs typeface="Courier New" panose="02070309020205020404" pitchFamily="49" charset="0"/>
              </a:rPr>
              <a:t>d’instructions</a:t>
            </a:r>
            <a:r>
              <a:rPr lang="en-US" sz="3600" dirty="0">
                <a:latin typeface="Courier New" panose="02070309020205020404" pitchFamily="49" charset="0"/>
                <a:cs typeface="Courier New" panose="02070309020205020404" pitchFamily="49" charset="0"/>
              </a:rPr>
              <a:t> </a:t>
            </a:r>
            <a:r>
              <a:rPr lang="en-US" sz="3600" dirty="0" smtClean="0">
                <a:latin typeface="Courier New" panose="02070309020205020404" pitchFamily="49" charset="0"/>
                <a:cs typeface="Courier New" panose="02070309020205020404" pitchFamily="49" charset="0"/>
              </a:rPr>
              <a:t>n&gt;</a:t>
            </a:r>
            <a:endParaRPr lang="en-US" sz="3600" dirty="0">
              <a:latin typeface="Courier New" panose="02070309020205020404" pitchFamily="49" charset="0"/>
              <a:cs typeface="Courier New" panose="02070309020205020404" pitchFamily="49" charset="0"/>
            </a:endParaRPr>
          </a:p>
          <a:p>
            <a:pPr marL="0" indent="0">
              <a:buNone/>
            </a:pPr>
            <a:endParaRPr lang="fr-FR" sz="3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90955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100"/>
                                  </p:iterate>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100"/>
                                  </p:iterate>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iterate type="lt">
                                    <p:tmAbs val="100"/>
                                  </p:iterate>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iterate type="lt">
                                    <p:tmAbs val="100"/>
                                  </p:iterate>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iterate type="lt">
                                    <p:tmAbs val="100"/>
                                  </p:iterate>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iterate type="lt">
                                    <p:tmAbs val="100"/>
                                  </p:iterate>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par>
                          <p:cTn id="27" fill="hold">
                            <p:stCondLst>
                              <p:cond delay="2001"/>
                            </p:stCondLst>
                            <p:childTnLst>
                              <p:par>
                                <p:cTn id="28" presetID="10" presetClass="entr" presetSubtype="0" fill="hold" nodeType="afterEffect">
                                  <p:stCondLst>
                                    <p:cond delay="0"/>
                                  </p:stCondLst>
                                  <p:childTnLst>
                                    <p:set>
                                      <p:cBhvr>
                                        <p:cTn id="29" dur="1" fill="hold">
                                          <p:stCondLst>
                                            <p:cond delay="0"/>
                                          </p:stCondLst>
                                        </p:cTn>
                                        <p:tgtEl>
                                          <p:spTgt spid="5">
                                            <p:txEl>
                                              <p:pRg st="6" end="6"/>
                                            </p:txEl>
                                          </p:spTgt>
                                        </p:tgtEl>
                                        <p:attrNameLst>
                                          <p:attrName>style.visibility</p:attrName>
                                        </p:attrNameLst>
                                      </p:cBhvr>
                                      <p:to>
                                        <p:strVal val="visible"/>
                                      </p:to>
                                    </p:set>
                                    <p:animEffect transition="in" filter="fade">
                                      <p:cBhvr>
                                        <p:cTn id="30" dur="500"/>
                                        <p:tgtEl>
                                          <p:spTgt spid="5">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iterate type="lt">
                                    <p:tmAbs val="100"/>
                                  </p:iterate>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iterate type="lt">
                                    <p:tmAbs val="100"/>
                                  </p:iterate>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95745" y="263238"/>
            <a:ext cx="8123139" cy="5668963"/>
          </a:xfrm>
        </p:spPr>
        <p:txBody>
          <a:bodyPr/>
          <a:lstStyle/>
          <a:p>
            <a:pPr marL="0" indent="0">
              <a:buNone/>
            </a:pPr>
            <a:r>
              <a:rPr lang="fr-FR" sz="4400" dirty="0" smtClean="0"/>
              <a:t>Que peut être un test dans un if ?</a:t>
            </a:r>
          </a:p>
          <a:p>
            <a:pPr lvl="1">
              <a:buFont typeface="Arial" panose="020B0604020202020204" pitchFamily="34" charset="0"/>
              <a:buChar char="•"/>
            </a:pPr>
            <a:endParaRPr lang="fr-FR" sz="3600" dirty="0" smtClean="0"/>
          </a:p>
          <a:p>
            <a:pPr marL="0" indent="0">
              <a:buNone/>
            </a:pPr>
            <a:r>
              <a:rPr lang="fr-FR" sz="4000" dirty="0" smtClean="0"/>
              <a:t>N’importe </a:t>
            </a:r>
            <a:r>
              <a:rPr lang="fr-FR" sz="4000" dirty="0" smtClean="0"/>
              <a:t>quelle </a:t>
            </a:r>
            <a:r>
              <a:rPr lang="fr-FR" sz="4000" dirty="0" smtClean="0">
                <a:solidFill>
                  <a:srgbClr val="FF0000"/>
                </a:solidFill>
              </a:rPr>
              <a:t>expression</a:t>
            </a:r>
          </a:p>
          <a:p>
            <a:pPr lvl="1">
              <a:buFont typeface="Arial" panose="020B0604020202020204" pitchFamily="34" charset="0"/>
              <a:buChar char="•"/>
            </a:pPr>
            <a:r>
              <a:rPr lang="fr-FR" sz="3600" dirty="0" err="1" smtClean="0">
                <a:latin typeface="Courier New" panose="02070309020205020404" pitchFamily="49" charset="0"/>
                <a:cs typeface="Courier New" panose="02070309020205020404" pitchFamily="49" charset="0"/>
              </a:rPr>
              <a:t>bool</a:t>
            </a:r>
            <a:r>
              <a:rPr lang="fr-FR" sz="3600" dirty="0" smtClean="0">
                <a:latin typeface="Courier New" panose="02070309020205020404" pitchFamily="49" charset="0"/>
                <a:cs typeface="Courier New" panose="02070309020205020404" pitchFamily="49" charset="0"/>
              </a:rPr>
              <a:t>(objet)</a:t>
            </a:r>
          </a:p>
          <a:p>
            <a:pPr lvl="2">
              <a:buFont typeface="Arial" panose="020B0604020202020204" pitchFamily="34" charset="0"/>
              <a:buChar char="•"/>
            </a:pPr>
            <a:r>
              <a:rPr lang="fr-FR" sz="3200" dirty="0" smtClean="0">
                <a:latin typeface="Courier New" panose="02070309020205020404" pitchFamily="49" charset="0"/>
                <a:cs typeface="Courier New" panose="02070309020205020404" pitchFamily="49" charset="0"/>
              </a:rPr>
              <a:t>objet.__</a:t>
            </a:r>
            <a:r>
              <a:rPr lang="fr-FR" sz="3200" dirty="0" err="1" smtClean="0">
                <a:latin typeface="Courier New" panose="02070309020205020404" pitchFamily="49" charset="0"/>
                <a:cs typeface="Courier New" panose="02070309020205020404" pitchFamily="49" charset="0"/>
              </a:rPr>
              <a:t>bool</a:t>
            </a:r>
            <a:r>
              <a:rPr lang="fr-FR" sz="3200" dirty="0" smtClean="0">
                <a:latin typeface="Courier New" panose="02070309020205020404" pitchFamily="49" charset="0"/>
                <a:cs typeface="Courier New" panose="02070309020205020404" pitchFamily="49" charset="0"/>
              </a:rPr>
              <a:t>__()</a:t>
            </a:r>
          </a:p>
          <a:p>
            <a:pPr lvl="2">
              <a:buFont typeface="Arial" panose="020B0604020202020204" pitchFamily="34" charset="0"/>
              <a:buChar char="•"/>
            </a:pPr>
            <a:r>
              <a:rPr lang="fr-FR" sz="3200" dirty="0" smtClean="0">
                <a:latin typeface="Courier New" panose="02070309020205020404" pitchFamily="49" charset="0"/>
                <a:cs typeface="Courier New" panose="02070309020205020404" pitchFamily="49" charset="0"/>
              </a:rPr>
              <a:t>objet.__</a:t>
            </a:r>
            <a:r>
              <a:rPr lang="fr-FR" sz="3200" dirty="0" err="1" smtClean="0">
                <a:latin typeface="Courier New" panose="02070309020205020404" pitchFamily="49" charset="0"/>
                <a:cs typeface="Courier New" panose="02070309020205020404" pitchFamily="49" charset="0"/>
              </a:rPr>
              <a:t>len</a:t>
            </a:r>
            <a:r>
              <a:rPr lang="fr-FR" sz="3200" dirty="0" smtClean="0">
                <a:latin typeface="Courier New" panose="02070309020205020404" pitchFamily="49" charset="0"/>
                <a:cs typeface="Courier New" panose="02070309020205020404" pitchFamily="49" charset="0"/>
              </a:rPr>
              <a:t>__()</a:t>
            </a:r>
            <a:endParaRPr lang="fr-FR" sz="3200" dirty="0" smtClean="0"/>
          </a:p>
          <a:p>
            <a:pPr marL="457200" lvl="1" indent="0">
              <a:buNone/>
            </a:pPr>
            <a:endParaRPr lang="fr-FR" sz="3600" dirty="0" smtClean="0">
              <a:cs typeface="Courier New" panose="02070309020205020404" pitchFamily="49" charset="0"/>
            </a:endParaRPr>
          </a:p>
        </p:txBody>
      </p:sp>
    </p:spTree>
    <p:extLst>
      <p:ext uri="{BB962C8B-B14F-4D97-AF65-F5344CB8AC3E}">
        <p14:creationId xmlns:p14="http://schemas.microsoft.com/office/powerpoint/2010/main" val="4138264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95745" y="263238"/>
            <a:ext cx="9434946" cy="5668963"/>
          </a:xfrm>
        </p:spPr>
        <p:txBody>
          <a:bodyPr/>
          <a:lstStyle/>
          <a:p>
            <a:pPr marL="0" indent="0">
              <a:buNone/>
            </a:pPr>
            <a:r>
              <a:rPr lang="fr-FR" sz="4400" dirty="0"/>
              <a:t>Exemple d’expressions</a:t>
            </a:r>
          </a:p>
          <a:p>
            <a:pPr lvl="1">
              <a:buFont typeface="Arial" panose="020B0604020202020204" pitchFamily="34" charset="0"/>
              <a:buChar char="•"/>
            </a:pPr>
            <a:endParaRPr lang="fr-FR" sz="3600" dirty="0" smtClean="0"/>
          </a:p>
          <a:p>
            <a:pPr marL="457200" lvl="1" indent="0">
              <a:buNone/>
            </a:pPr>
            <a:r>
              <a:rPr lang="fr-FR" sz="4000" dirty="0" smtClean="0">
                <a:solidFill>
                  <a:srgbClr val="FF0000"/>
                </a:solidFill>
              </a:rPr>
              <a:t>Un type </a:t>
            </a:r>
            <a:r>
              <a:rPr lang="fr-FR" sz="4000" dirty="0" err="1" smtClean="0">
                <a:solidFill>
                  <a:srgbClr val="FF0000"/>
                </a:solidFill>
              </a:rPr>
              <a:t>built</a:t>
            </a:r>
            <a:r>
              <a:rPr lang="fr-FR" sz="4000" dirty="0" smtClean="0">
                <a:solidFill>
                  <a:srgbClr val="FF0000"/>
                </a:solidFill>
              </a:rPr>
              <a:t>-in</a:t>
            </a:r>
          </a:p>
          <a:p>
            <a:pPr lvl="2">
              <a:buFont typeface="Arial" panose="020B0604020202020204" pitchFamily="34" charset="0"/>
              <a:buChar char="•"/>
            </a:pPr>
            <a:r>
              <a:rPr lang="fr-FR" sz="3600" dirty="0" smtClean="0"/>
              <a:t>Faux </a:t>
            </a:r>
            <a:r>
              <a:rPr lang="fr-FR" sz="3600" dirty="0"/>
              <a:t>: </a:t>
            </a:r>
            <a:r>
              <a:rPr lang="fr-FR" sz="3600" dirty="0" smtClean="0">
                <a:latin typeface="Courier New" panose="02070309020205020404" pitchFamily="49" charset="0"/>
                <a:cs typeface="Courier New" panose="02070309020205020404" pitchFamily="49" charset="0"/>
              </a:rPr>
              <a:t>False 0 None [] </a:t>
            </a:r>
            <a:r>
              <a:rPr lang="fr-FR" sz="3600" dirty="0">
                <a:latin typeface="Courier New" panose="02070309020205020404" pitchFamily="49" charset="0"/>
                <a:cs typeface="Courier New" panose="02070309020205020404" pitchFamily="49" charset="0"/>
              </a:rPr>
              <a:t>{} () </a:t>
            </a:r>
            <a:r>
              <a:rPr lang="fr-FR" sz="3600" dirty="0" smtClean="0">
                <a:latin typeface="Courier New" panose="02070309020205020404" pitchFamily="49" charset="0"/>
                <a:cs typeface="Courier New" panose="02070309020205020404" pitchFamily="49" charset="0"/>
              </a:rPr>
              <a:t>''</a:t>
            </a:r>
          </a:p>
          <a:p>
            <a:pPr lvl="2">
              <a:buFont typeface="Arial" panose="020B0604020202020204" pitchFamily="34" charset="0"/>
              <a:buChar char="•"/>
            </a:pPr>
            <a:r>
              <a:rPr lang="fr-FR" sz="3600" dirty="0" smtClean="0"/>
              <a:t>Vrai : le reste</a:t>
            </a:r>
            <a:endParaRPr lang="fr-FR" sz="3600" dirty="0"/>
          </a:p>
          <a:p>
            <a:pPr lvl="2">
              <a:buFont typeface="Arial" panose="020B0604020202020204" pitchFamily="34" charset="0"/>
              <a:buChar char="•"/>
            </a:pPr>
            <a:endParaRPr lang="en-US" sz="1800" dirty="0" smtClean="0">
              <a:latin typeface="Courier New" panose="02070309020205020404" pitchFamily="49" charset="0"/>
              <a:cs typeface="Courier New" panose="02070309020205020404" pitchFamily="49" charset="0"/>
            </a:endParaRPr>
          </a:p>
          <a:p>
            <a:pPr marL="0" indent="0">
              <a:buNone/>
            </a:pPr>
            <a:r>
              <a:rPr lang="en-US" sz="4000" dirty="0">
                <a:latin typeface="Courier New" panose="02070309020205020404" pitchFamily="49" charset="0"/>
                <a:cs typeface="Courier New" panose="02070309020205020404" pitchFamily="49" charset="0"/>
              </a:rPr>
              <a:t>d = {'marc': 10} </a:t>
            </a:r>
            <a:endParaRPr lang="en-US" sz="4000" dirty="0" smtClean="0">
              <a:latin typeface="Courier New" panose="02070309020205020404" pitchFamily="49" charset="0"/>
              <a:cs typeface="Courier New" panose="02070309020205020404" pitchFamily="49" charset="0"/>
            </a:endParaRPr>
          </a:p>
          <a:p>
            <a:pPr marL="0" indent="0">
              <a:buNone/>
            </a:pPr>
            <a:r>
              <a:rPr lang="en-US" sz="4000" dirty="0" smtClean="0">
                <a:latin typeface="Courier New" panose="02070309020205020404" pitchFamily="49" charset="0"/>
                <a:cs typeface="Courier New" panose="02070309020205020404" pitchFamily="49" charset="0"/>
              </a:rPr>
              <a:t>if </a:t>
            </a:r>
            <a:r>
              <a:rPr lang="en-US" sz="4000" dirty="0">
                <a:latin typeface="Courier New" panose="02070309020205020404" pitchFamily="49" charset="0"/>
                <a:cs typeface="Courier New" panose="02070309020205020404" pitchFamily="49" charset="0"/>
              </a:rPr>
              <a:t>d:</a:t>
            </a:r>
          </a:p>
          <a:p>
            <a:pPr marL="0" indent="0">
              <a:buNone/>
            </a:pPr>
            <a:r>
              <a:rPr lang="en-US" sz="4000" dirty="0">
                <a:latin typeface="Courier New" panose="02070309020205020404" pitchFamily="49" charset="0"/>
                <a:cs typeface="Courier New" panose="02070309020205020404" pitchFamily="49" charset="0"/>
              </a:rPr>
              <a:t>    </a:t>
            </a:r>
            <a:r>
              <a:rPr lang="en-US" sz="4000" dirty="0" smtClean="0">
                <a:latin typeface="Courier New" panose="02070309020205020404" pitchFamily="49" charset="0"/>
                <a:cs typeface="Courier New" panose="02070309020205020404" pitchFamily="49" charset="0"/>
              </a:rPr>
              <a:t>print(d</a:t>
            </a:r>
            <a:r>
              <a:rPr lang="fr-FR" sz="4000" dirty="0" smtClean="0">
                <a:latin typeface="Courier New" panose="02070309020205020404" pitchFamily="49" charset="0"/>
                <a:cs typeface="Courier New" panose="02070309020205020404" pitchFamily="49" charset="0"/>
              </a:rPr>
              <a:t>)</a:t>
            </a:r>
            <a:endParaRPr lang="fr-FR" sz="3600" dirty="0" smtClean="0">
              <a:latin typeface="Courier New" panose="02070309020205020404" pitchFamily="49" charset="0"/>
              <a:cs typeface="Courier New" panose="02070309020205020404" pitchFamily="49" charset="0"/>
            </a:endParaRPr>
          </a:p>
          <a:p>
            <a:pPr marL="457200" lvl="1" indent="0">
              <a:buNone/>
            </a:pPr>
            <a:endParaRPr lang="fr-FR" sz="3600" dirty="0" smtClean="0">
              <a:cs typeface="Courier New" panose="02070309020205020404" pitchFamily="49" charset="0"/>
            </a:endParaRPr>
          </a:p>
        </p:txBody>
      </p:sp>
    </p:spTree>
    <p:extLst>
      <p:ext uri="{BB962C8B-B14F-4D97-AF65-F5344CB8AC3E}">
        <p14:creationId xmlns:p14="http://schemas.microsoft.com/office/powerpoint/2010/main" val="2308901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iterate type="lt">
                                    <p:tmAbs val="100"/>
                                  </p:iterate>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par>
                          <p:cTn id="15" fill="hold">
                            <p:stCondLst>
                              <p:cond delay="1201"/>
                            </p:stCondLst>
                            <p:childTnLst>
                              <p:par>
                                <p:cTn id="16" presetID="1" presetClass="entr" presetSubtype="0" fill="hold" nodeType="afterEffect">
                                  <p:stCondLst>
                                    <p:cond delay="0"/>
                                  </p:stCondLst>
                                  <p:iterate type="lt">
                                    <p:tmAbs val="100"/>
                                  </p:iterate>
                                  <p:childTnLst>
                                    <p:set>
                                      <p:cBhvr>
                                        <p:cTn id="17" dur="1" fill="hold">
                                          <p:stCondLst>
                                            <p:cond delay="0"/>
                                          </p:stCondLst>
                                        </p:cTn>
                                        <p:tgtEl>
                                          <p:spTgt spid="3">
                                            <p:txEl>
                                              <p:pRg st="7" end="7"/>
                                            </p:txEl>
                                          </p:spTgt>
                                        </p:tgtEl>
                                        <p:attrNameLst>
                                          <p:attrName>style.visibility</p:attrName>
                                        </p:attrNameLst>
                                      </p:cBhvr>
                                      <p:to>
                                        <p:strVal val="visible"/>
                                      </p:to>
                                    </p:set>
                                  </p:childTnLst>
                                </p:cTn>
                              </p:par>
                            </p:childTnLst>
                          </p:cTn>
                        </p:par>
                        <p:par>
                          <p:cTn id="18" fill="hold">
                            <p:stCondLst>
                              <p:cond delay="1502"/>
                            </p:stCondLst>
                            <p:childTnLst>
                              <p:par>
                                <p:cTn id="19" presetID="1" presetClass="entr" presetSubtype="0" fill="hold" nodeType="afterEffect">
                                  <p:stCondLst>
                                    <p:cond delay="0"/>
                                  </p:stCondLst>
                                  <p:iterate type="lt">
                                    <p:tmAbs val="100"/>
                                  </p:iterate>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95745" y="263238"/>
            <a:ext cx="9434946" cy="5668963"/>
          </a:xfrm>
        </p:spPr>
        <p:txBody>
          <a:bodyPr/>
          <a:lstStyle/>
          <a:p>
            <a:pPr marL="0" indent="0">
              <a:buNone/>
            </a:pPr>
            <a:r>
              <a:rPr lang="fr-FR" sz="4400" dirty="0" smtClean="0"/>
              <a:t>Exemple d’expressions</a:t>
            </a:r>
          </a:p>
          <a:p>
            <a:pPr lvl="1">
              <a:buFont typeface="Arial" panose="020B0604020202020204" pitchFamily="34" charset="0"/>
              <a:buChar char="•"/>
            </a:pPr>
            <a:endParaRPr lang="fr-FR" sz="3600" dirty="0" smtClean="0"/>
          </a:p>
          <a:p>
            <a:pPr marL="457200" lvl="1" indent="0">
              <a:buNone/>
            </a:pPr>
            <a:r>
              <a:rPr lang="fr-FR" sz="4000" dirty="0" smtClean="0">
                <a:solidFill>
                  <a:srgbClr val="FF0000"/>
                </a:solidFill>
              </a:rPr>
              <a:t>Une comparaison </a:t>
            </a:r>
            <a:endParaRPr lang="fr-FR" sz="4000" dirty="0">
              <a:solidFill>
                <a:srgbClr val="FF0000"/>
              </a:solidFill>
            </a:endParaRPr>
          </a:p>
          <a:p>
            <a:pPr marL="457200" lvl="1" indent="0">
              <a:buNone/>
            </a:pPr>
            <a:r>
              <a:rPr lang="fr-FR" sz="4000" dirty="0" smtClean="0">
                <a:latin typeface="Courier New" panose="02070309020205020404" pitchFamily="49" charset="0"/>
                <a:cs typeface="Courier New" panose="02070309020205020404" pitchFamily="49" charset="0"/>
              </a:rPr>
              <a:t>&gt; &gt;=</a:t>
            </a:r>
            <a:r>
              <a:rPr lang="fr-FR" sz="4000" dirty="0">
                <a:latin typeface="Courier New" panose="02070309020205020404" pitchFamily="49" charset="0"/>
                <a:cs typeface="Courier New" panose="02070309020205020404" pitchFamily="49" charset="0"/>
              </a:rPr>
              <a:t>	&lt; </a:t>
            </a:r>
            <a:r>
              <a:rPr lang="fr-FR" sz="4000" dirty="0" smtClean="0">
                <a:latin typeface="Courier New" panose="02070309020205020404" pitchFamily="49" charset="0"/>
                <a:cs typeface="Courier New" panose="02070309020205020404" pitchFamily="49" charset="0"/>
              </a:rPr>
              <a:t>&lt;= == !=</a:t>
            </a:r>
          </a:p>
          <a:p>
            <a:pPr marL="0" indent="0">
              <a:buNone/>
            </a:pPr>
            <a:endParaRPr lang="en-US" sz="4000" dirty="0" smtClean="0">
              <a:latin typeface="Courier New" panose="02070309020205020404" pitchFamily="49" charset="0"/>
              <a:cs typeface="Courier New" panose="02070309020205020404" pitchFamily="49" charset="0"/>
            </a:endParaRPr>
          </a:p>
          <a:p>
            <a:pPr marL="0" indent="0">
              <a:buNone/>
            </a:pPr>
            <a:r>
              <a:rPr lang="en-US" sz="4000" dirty="0" smtClean="0">
                <a:latin typeface="Courier New" panose="02070309020205020404" pitchFamily="49" charset="0"/>
                <a:cs typeface="Courier New" panose="02070309020205020404" pitchFamily="49" charset="0"/>
              </a:rPr>
              <a:t>if </a:t>
            </a:r>
            <a:r>
              <a:rPr lang="en-US" sz="4000" dirty="0">
                <a:latin typeface="Courier New" panose="02070309020205020404" pitchFamily="49" charset="0"/>
                <a:cs typeface="Courier New" panose="02070309020205020404" pitchFamily="49" charset="0"/>
              </a:rPr>
              <a:t>a != b:</a:t>
            </a:r>
          </a:p>
          <a:p>
            <a:pPr marL="0" indent="0">
              <a:buNone/>
            </a:pPr>
            <a:r>
              <a:rPr lang="en-US" sz="4000" dirty="0">
                <a:latin typeface="Courier New" panose="02070309020205020404" pitchFamily="49" charset="0"/>
                <a:cs typeface="Courier New" panose="02070309020205020404" pitchFamily="49" charset="0"/>
              </a:rPr>
              <a:t>    </a:t>
            </a:r>
            <a:r>
              <a:rPr lang="en-US" sz="4000" dirty="0" smtClean="0">
                <a:latin typeface="Courier New" panose="02070309020205020404" pitchFamily="49" charset="0"/>
                <a:cs typeface="Courier New" panose="02070309020205020404" pitchFamily="49" charset="0"/>
              </a:rPr>
              <a:t>print('faux')</a:t>
            </a:r>
          </a:p>
          <a:p>
            <a:pPr marL="0" indent="0">
              <a:buNone/>
            </a:pPr>
            <a:endParaRPr lang="fr-FR" sz="4000" dirty="0" smtClean="0">
              <a:latin typeface="Courier New" panose="02070309020205020404" pitchFamily="49" charset="0"/>
              <a:cs typeface="Courier New" panose="02070309020205020404" pitchFamily="49" charset="0"/>
            </a:endParaRPr>
          </a:p>
          <a:p>
            <a:pPr marL="457200" lvl="1" indent="0">
              <a:buNone/>
            </a:pPr>
            <a:r>
              <a:rPr lang="fr-FR" sz="3600" dirty="0" smtClean="0">
                <a:cs typeface="Courier New" panose="02070309020205020404" pitchFamily="49" charset="0"/>
              </a:rPr>
              <a:t>	</a:t>
            </a:r>
          </a:p>
          <a:p>
            <a:pPr marL="457200" lvl="1" indent="0">
              <a:buNone/>
            </a:pPr>
            <a:endParaRPr lang="fr-FR" sz="3600" dirty="0" smtClean="0">
              <a:cs typeface="Courier New" panose="02070309020205020404" pitchFamily="49" charset="0"/>
            </a:endParaRPr>
          </a:p>
        </p:txBody>
      </p:sp>
    </p:spTree>
    <p:extLst>
      <p:ext uri="{BB962C8B-B14F-4D97-AF65-F5344CB8AC3E}">
        <p14:creationId xmlns:p14="http://schemas.microsoft.com/office/powerpoint/2010/main" val="3917763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iterate type="lt">
                                    <p:tmAbs val="100"/>
                                  </p:iterate>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par>
                          <p:cTn id="15" fill="hold">
                            <p:stCondLst>
                              <p:cond delay="601"/>
                            </p:stCondLst>
                            <p:childTnLst>
                              <p:par>
                                <p:cTn id="16" presetID="1" presetClass="entr" presetSubtype="0" fill="hold" nodeType="afterEffect">
                                  <p:stCondLst>
                                    <p:cond delay="0"/>
                                  </p:stCondLst>
                                  <p:iterate type="lt">
                                    <p:tmAbs val="100"/>
                                  </p:iterate>
                                  <p:childTnLst>
                                    <p:set>
                                      <p:cBhvr>
                                        <p:cTn id="17"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95745" y="263238"/>
            <a:ext cx="9434946" cy="5668963"/>
          </a:xfrm>
        </p:spPr>
        <p:txBody>
          <a:bodyPr/>
          <a:lstStyle/>
          <a:p>
            <a:pPr marL="0" indent="0">
              <a:buNone/>
            </a:pPr>
            <a:r>
              <a:rPr lang="fr-FR" sz="4400" dirty="0"/>
              <a:t>Exemple d’expressions</a:t>
            </a:r>
          </a:p>
          <a:p>
            <a:pPr marL="457200" lvl="1" indent="0">
              <a:buNone/>
            </a:pPr>
            <a:endParaRPr lang="fr-FR" sz="3600" dirty="0" smtClean="0"/>
          </a:p>
          <a:p>
            <a:pPr marL="457200" lvl="1" indent="0">
              <a:buNone/>
            </a:pPr>
            <a:r>
              <a:rPr lang="fr-FR" sz="4000" dirty="0" smtClean="0">
                <a:solidFill>
                  <a:srgbClr val="FF0000"/>
                </a:solidFill>
              </a:rPr>
              <a:t>Un test d’appartenance </a:t>
            </a:r>
            <a:r>
              <a:rPr lang="fr-FR" sz="4000" dirty="0" smtClean="0">
                <a:solidFill>
                  <a:srgbClr val="FF0000"/>
                </a:solidFill>
                <a:latin typeface="Courier New" panose="02070309020205020404" pitchFamily="49" charset="0"/>
                <a:cs typeface="Courier New" panose="02070309020205020404" pitchFamily="49" charset="0"/>
              </a:rPr>
              <a:t>in</a:t>
            </a:r>
            <a:endParaRPr lang="fr-FR" sz="4000" dirty="0">
              <a:solidFill>
                <a:srgbClr val="FF0000"/>
              </a:solidFill>
              <a:latin typeface="Courier New" panose="02070309020205020404" pitchFamily="49" charset="0"/>
              <a:cs typeface="Courier New" panose="02070309020205020404" pitchFamily="49" charset="0"/>
            </a:endParaRPr>
          </a:p>
          <a:p>
            <a:pPr marL="0" indent="0">
              <a:buNone/>
            </a:pPr>
            <a:endParaRPr lang="en-US" sz="4000" dirty="0" smtClean="0">
              <a:latin typeface="Courier New" panose="02070309020205020404" pitchFamily="49" charset="0"/>
              <a:cs typeface="Courier New" panose="02070309020205020404" pitchFamily="49" charset="0"/>
            </a:endParaRPr>
          </a:p>
          <a:p>
            <a:pPr marL="0" indent="0">
              <a:buNone/>
            </a:pPr>
            <a:r>
              <a:rPr lang="en-US" sz="4000" dirty="0" smtClean="0">
                <a:latin typeface="Courier New" panose="02070309020205020404" pitchFamily="49" charset="0"/>
                <a:cs typeface="Courier New" panose="02070309020205020404" pitchFamily="49" charset="0"/>
              </a:rPr>
              <a:t>if </a:t>
            </a:r>
            <a:r>
              <a:rPr lang="en-US" sz="4000" dirty="0">
                <a:latin typeface="Courier New" panose="02070309020205020404" pitchFamily="49" charset="0"/>
                <a:cs typeface="Courier New" panose="02070309020205020404" pitchFamily="49" charset="0"/>
              </a:rPr>
              <a:t>'a' in 'marc':</a:t>
            </a:r>
          </a:p>
          <a:p>
            <a:pPr marL="0" indent="0">
              <a:buNone/>
            </a:pPr>
            <a:r>
              <a:rPr lang="en-US" sz="4000" dirty="0">
                <a:latin typeface="Courier New" panose="02070309020205020404" pitchFamily="49" charset="0"/>
                <a:cs typeface="Courier New" panose="02070309020205020404" pitchFamily="49" charset="0"/>
              </a:rPr>
              <a:t>    </a:t>
            </a:r>
            <a:r>
              <a:rPr lang="en-US" sz="4000" dirty="0" smtClean="0">
                <a:latin typeface="Courier New" panose="02070309020205020404" pitchFamily="49" charset="0"/>
                <a:cs typeface="Courier New" panose="02070309020205020404" pitchFamily="49" charset="0"/>
              </a:rPr>
              <a:t>print('ok')</a:t>
            </a:r>
            <a:endParaRPr lang="fr-FR" sz="4000" dirty="0" smtClean="0">
              <a:latin typeface="Courier New" panose="02070309020205020404" pitchFamily="49" charset="0"/>
              <a:cs typeface="Courier New" panose="02070309020205020404" pitchFamily="49" charset="0"/>
            </a:endParaRPr>
          </a:p>
          <a:p>
            <a:pPr marL="457200" lvl="1" indent="0">
              <a:buNone/>
            </a:pPr>
            <a:r>
              <a:rPr lang="fr-FR" sz="3600" dirty="0" smtClean="0">
                <a:cs typeface="Courier New" panose="02070309020205020404" pitchFamily="49" charset="0"/>
              </a:rPr>
              <a:t>	</a:t>
            </a:r>
          </a:p>
          <a:p>
            <a:pPr marL="457200" lvl="1" indent="0">
              <a:buNone/>
            </a:pPr>
            <a:endParaRPr lang="fr-FR" sz="3600" dirty="0" smtClean="0">
              <a:cs typeface="Courier New" panose="02070309020205020404" pitchFamily="49" charset="0"/>
            </a:endParaRPr>
          </a:p>
        </p:txBody>
      </p:sp>
    </p:spTree>
    <p:extLst>
      <p:ext uri="{BB962C8B-B14F-4D97-AF65-F5344CB8AC3E}">
        <p14:creationId xmlns:p14="http://schemas.microsoft.com/office/powerpoint/2010/main" val="3181682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100"/>
                                  </p:iterate>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par>
                          <p:cTn id="7" fill="hold">
                            <p:stCondLst>
                              <p:cond delay="1301"/>
                            </p:stCondLst>
                            <p:childTnLst>
                              <p:par>
                                <p:cTn id="8" presetID="1" presetClass="entr" presetSubtype="0" fill="hold" nodeType="afterEffect">
                                  <p:stCondLst>
                                    <p:cond delay="0"/>
                                  </p:stCondLst>
                                  <p:iterate type="lt">
                                    <p:tmAbs val="100"/>
                                  </p:iterate>
                                  <p:childTnLst>
                                    <p:set>
                                      <p:cBhvr>
                                        <p:cTn id="9"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95745" y="263238"/>
            <a:ext cx="9434946" cy="5668963"/>
          </a:xfrm>
        </p:spPr>
        <p:txBody>
          <a:bodyPr/>
          <a:lstStyle/>
          <a:p>
            <a:pPr marL="0" indent="0">
              <a:buNone/>
            </a:pPr>
            <a:r>
              <a:rPr lang="fr-FR" sz="4400" dirty="0"/>
              <a:t>Exemple d’expressions</a:t>
            </a:r>
          </a:p>
          <a:p>
            <a:pPr marL="457200" lvl="1" indent="0">
              <a:buNone/>
            </a:pPr>
            <a:endParaRPr lang="fr-FR" sz="3600" dirty="0" smtClean="0"/>
          </a:p>
          <a:p>
            <a:pPr marL="457200" lvl="1" indent="0">
              <a:buNone/>
            </a:pPr>
            <a:r>
              <a:rPr lang="fr-FR" sz="4000" dirty="0" smtClean="0">
                <a:solidFill>
                  <a:srgbClr val="FF0000"/>
                </a:solidFill>
              </a:rPr>
              <a:t>Un retour de fonction </a:t>
            </a:r>
          </a:p>
          <a:p>
            <a:pPr lvl="2">
              <a:buFont typeface="Arial" panose="020B0604020202020204" pitchFamily="34" charset="0"/>
              <a:buChar char="•"/>
            </a:pPr>
            <a:r>
              <a:rPr lang="fr-FR" sz="3600" dirty="0" smtClean="0"/>
              <a:t>On évalue l’objet retourné</a:t>
            </a:r>
          </a:p>
          <a:p>
            <a:pPr lvl="2">
              <a:buFont typeface="Arial" panose="020B0604020202020204" pitchFamily="34" charset="0"/>
              <a:buChar char="•"/>
            </a:pPr>
            <a:endParaRPr lang="en-US" sz="2000" dirty="0" smtClean="0">
              <a:latin typeface="Courier New" panose="02070309020205020404" pitchFamily="49" charset="0"/>
              <a:cs typeface="Courier New" panose="02070309020205020404" pitchFamily="49" charset="0"/>
            </a:endParaRPr>
          </a:p>
          <a:p>
            <a:pPr marL="0" indent="0">
              <a:buNone/>
            </a:pPr>
            <a:r>
              <a:rPr lang="en-US" sz="4000" dirty="0">
                <a:latin typeface="Courier New" panose="02070309020205020404" pitchFamily="49" charset="0"/>
                <a:cs typeface="Courier New" panose="02070309020205020404" pitchFamily="49" charset="0"/>
              </a:rPr>
              <a:t>s = '123'</a:t>
            </a:r>
          </a:p>
          <a:p>
            <a:pPr marL="0" indent="0">
              <a:buNone/>
            </a:pPr>
            <a:r>
              <a:rPr lang="en-US" sz="4000" dirty="0">
                <a:latin typeface="Courier New" panose="02070309020205020404" pitchFamily="49" charset="0"/>
                <a:cs typeface="Courier New" panose="02070309020205020404" pitchFamily="49" charset="0"/>
              </a:rPr>
              <a:t>if </a:t>
            </a:r>
            <a:r>
              <a:rPr lang="en-US" sz="4000" dirty="0" err="1" smtClean="0">
                <a:latin typeface="Courier New" panose="02070309020205020404" pitchFamily="49" charset="0"/>
                <a:cs typeface="Courier New" panose="02070309020205020404" pitchFamily="49" charset="0"/>
              </a:rPr>
              <a:t>s.isdecimal</a:t>
            </a:r>
            <a:r>
              <a:rPr lang="en-US" sz="4000" dirty="0">
                <a:latin typeface="Courier New" panose="02070309020205020404" pitchFamily="49" charset="0"/>
                <a:cs typeface="Courier New" panose="02070309020205020404" pitchFamily="49" charset="0"/>
              </a:rPr>
              <a:t>():</a:t>
            </a:r>
          </a:p>
          <a:p>
            <a:pPr marL="0" indent="0">
              <a:buNone/>
            </a:pPr>
            <a:r>
              <a:rPr lang="en-US" sz="4000" dirty="0">
                <a:latin typeface="Courier New" panose="02070309020205020404" pitchFamily="49" charset="0"/>
                <a:cs typeface="Courier New" panose="02070309020205020404" pitchFamily="49" charset="0"/>
              </a:rPr>
              <a:t>    </a:t>
            </a:r>
            <a:r>
              <a:rPr lang="en-US" sz="4000" dirty="0" smtClean="0">
                <a:latin typeface="Courier New" panose="02070309020205020404" pitchFamily="49" charset="0"/>
                <a:cs typeface="Courier New" panose="02070309020205020404" pitchFamily="49" charset="0"/>
              </a:rPr>
              <a:t>print(</a:t>
            </a:r>
            <a:r>
              <a:rPr lang="en-US" sz="4000" dirty="0" err="1" smtClean="0">
                <a:latin typeface="Courier New" panose="02070309020205020404" pitchFamily="49" charset="0"/>
                <a:cs typeface="Courier New" panose="02070309020205020404" pitchFamily="49" charset="0"/>
              </a:rPr>
              <a:t>int</a:t>
            </a:r>
            <a:r>
              <a:rPr lang="en-US" sz="4000" dirty="0" smtClean="0">
                <a:latin typeface="Courier New" panose="02070309020205020404" pitchFamily="49" charset="0"/>
                <a:cs typeface="Courier New" panose="02070309020205020404" pitchFamily="49" charset="0"/>
              </a:rPr>
              <a:t>(s</a:t>
            </a:r>
            <a:r>
              <a:rPr lang="en-US" sz="4000" dirty="0">
                <a:latin typeface="Courier New" panose="02070309020205020404" pitchFamily="49" charset="0"/>
                <a:cs typeface="Courier New" panose="02070309020205020404" pitchFamily="49" charset="0"/>
              </a:rPr>
              <a:t>) + </a:t>
            </a:r>
            <a:r>
              <a:rPr lang="en-US" sz="4000" dirty="0" smtClean="0">
                <a:latin typeface="Courier New" panose="02070309020205020404" pitchFamily="49" charset="0"/>
                <a:cs typeface="Courier New" panose="02070309020205020404" pitchFamily="49" charset="0"/>
              </a:rPr>
              <a:t>10)</a:t>
            </a:r>
            <a:endParaRPr lang="fr-FR" sz="3600" dirty="0" smtClean="0">
              <a:cs typeface="Courier New" panose="02070309020205020404" pitchFamily="49" charset="0"/>
            </a:endParaRPr>
          </a:p>
        </p:txBody>
      </p:sp>
    </p:spTree>
    <p:extLst>
      <p:ext uri="{BB962C8B-B14F-4D97-AF65-F5344CB8AC3E}">
        <p14:creationId xmlns:p14="http://schemas.microsoft.com/office/powerpoint/2010/main" val="3863601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100"/>
                                  </p:iterate>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par>
                          <p:cTn id="11" fill="hold">
                            <p:stCondLst>
                              <p:cond delay="601"/>
                            </p:stCondLst>
                            <p:childTnLst>
                              <p:par>
                                <p:cTn id="12" presetID="1" presetClass="entr" presetSubtype="0" fill="hold" nodeType="afterEffect">
                                  <p:stCondLst>
                                    <p:cond delay="0"/>
                                  </p:stCondLst>
                                  <p:iterate type="lt">
                                    <p:tmAbs val="100"/>
                                  </p:iterate>
                                  <p:childTnLst>
                                    <p:set>
                                      <p:cBhvr>
                                        <p:cTn id="13" dur="1" fill="hold">
                                          <p:stCondLst>
                                            <p:cond delay="0"/>
                                          </p:stCondLst>
                                        </p:cTn>
                                        <p:tgtEl>
                                          <p:spTgt spid="3">
                                            <p:txEl>
                                              <p:pRg st="6" end="6"/>
                                            </p:txEl>
                                          </p:spTgt>
                                        </p:tgtEl>
                                        <p:attrNameLst>
                                          <p:attrName>style.visibility</p:attrName>
                                        </p:attrNameLst>
                                      </p:cBhvr>
                                      <p:to>
                                        <p:strVal val="visible"/>
                                      </p:to>
                                    </p:set>
                                  </p:childTnLst>
                                </p:cTn>
                              </p:par>
                            </p:childTnLst>
                          </p:cTn>
                        </p:par>
                        <p:par>
                          <p:cTn id="14" fill="hold">
                            <p:stCondLst>
                              <p:cond delay="2102"/>
                            </p:stCondLst>
                            <p:childTnLst>
                              <p:par>
                                <p:cTn id="15" presetID="1" presetClass="entr" presetSubtype="0" fill="hold" nodeType="afterEffect">
                                  <p:stCondLst>
                                    <p:cond delay="0"/>
                                  </p:stCondLst>
                                  <p:iterate type="lt">
                                    <p:tmAbs val="100"/>
                                  </p:iterate>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95745" y="263238"/>
            <a:ext cx="10799086" cy="5668963"/>
          </a:xfrm>
        </p:spPr>
        <p:txBody>
          <a:bodyPr/>
          <a:lstStyle/>
          <a:p>
            <a:pPr marL="0" indent="0">
              <a:buNone/>
            </a:pPr>
            <a:r>
              <a:rPr lang="fr-FR" sz="4400" dirty="0"/>
              <a:t>Exemple d’expressions</a:t>
            </a:r>
          </a:p>
          <a:p>
            <a:pPr marL="457200" lvl="1" indent="0">
              <a:buNone/>
            </a:pPr>
            <a:endParaRPr lang="fr-FR" sz="3600" dirty="0" smtClean="0"/>
          </a:p>
          <a:p>
            <a:pPr marL="457200" lvl="1" indent="0">
              <a:buNone/>
            </a:pPr>
            <a:r>
              <a:rPr lang="fr-FR" sz="4000" dirty="0" smtClean="0">
                <a:solidFill>
                  <a:srgbClr val="FF0000"/>
                </a:solidFill>
              </a:rPr>
              <a:t>Un opérateur de test booléen </a:t>
            </a:r>
            <a:r>
              <a:rPr lang="fr-FR" sz="4000" dirty="0" smtClean="0">
                <a:solidFill>
                  <a:srgbClr val="FF0000"/>
                </a:solidFill>
                <a:latin typeface="Courier New" panose="02070309020205020404" pitchFamily="49" charset="0"/>
                <a:cs typeface="Courier New" panose="02070309020205020404" pitchFamily="49" charset="0"/>
              </a:rPr>
              <a:t>and or not</a:t>
            </a:r>
          </a:p>
          <a:p>
            <a:pPr lvl="2">
              <a:buFont typeface="Arial" panose="020B0604020202020204" pitchFamily="34" charset="0"/>
              <a:buChar char="•"/>
            </a:pPr>
            <a:r>
              <a:rPr lang="fr-FR" sz="3600" dirty="0" smtClean="0">
                <a:latin typeface="Courier New" panose="02070309020205020404" pitchFamily="49" charset="0"/>
                <a:cs typeface="Courier New" panose="02070309020205020404" pitchFamily="49" charset="0"/>
              </a:rPr>
              <a:t>A and B </a:t>
            </a:r>
            <a:r>
              <a:rPr lang="fr-FR" sz="3600" dirty="0" smtClean="0">
                <a:cs typeface="Courier New" panose="02070309020205020404" pitchFamily="49" charset="0"/>
              </a:rPr>
              <a:t>est</a:t>
            </a:r>
            <a:r>
              <a:rPr lang="fr-FR" sz="3600" dirty="0" smtClean="0">
                <a:latin typeface="Courier New" panose="02070309020205020404" pitchFamily="49" charset="0"/>
                <a:cs typeface="Courier New" panose="02070309020205020404" pitchFamily="49" charset="0"/>
              </a:rPr>
              <a:t> </a:t>
            </a:r>
            <a:r>
              <a:rPr lang="fr-FR" sz="3600" dirty="0" err="1" smtClean="0">
                <a:latin typeface="Courier New" panose="02070309020205020404" pitchFamily="49" charset="0"/>
                <a:cs typeface="Courier New" panose="02070309020205020404" pitchFamily="49" charset="0"/>
              </a:rPr>
              <a:t>True</a:t>
            </a:r>
            <a:r>
              <a:rPr lang="fr-FR" sz="3600" dirty="0" smtClean="0">
                <a:latin typeface="Courier New" panose="02070309020205020404" pitchFamily="49" charset="0"/>
                <a:cs typeface="Courier New" panose="02070309020205020404" pitchFamily="49" charset="0"/>
              </a:rPr>
              <a:t> </a:t>
            </a:r>
            <a:r>
              <a:rPr lang="fr-FR" sz="3600" dirty="0" smtClean="0">
                <a:cs typeface="Courier New" panose="02070309020205020404" pitchFamily="49" charset="0"/>
              </a:rPr>
              <a:t>si</a:t>
            </a:r>
            <a:r>
              <a:rPr lang="fr-FR" sz="3600" dirty="0" smtClean="0">
                <a:latin typeface="Courier New" panose="02070309020205020404" pitchFamily="49" charset="0"/>
                <a:cs typeface="Courier New" panose="02070309020205020404" pitchFamily="49" charset="0"/>
              </a:rPr>
              <a:t> A </a:t>
            </a:r>
            <a:r>
              <a:rPr lang="fr-FR" sz="3600" dirty="0" smtClean="0">
                <a:cs typeface="Courier New" panose="02070309020205020404" pitchFamily="49" charset="0"/>
              </a:rPr>
              <a:t>et</a:t>
            </a:r>
            <a:r>
              <a:rPr lang="fr-FR" sz="3600" dirty="0" smtClean="0">
                <a:latin typeface="Courier New" panose="02070309020205020404" pitchFamily="49" charset="0"/>
                <a:cs typeface="Courier New" panose="02070309020205020404" pitchFamily="49" charset="0"/>
              </a:rPr>
              <a:t> B </a:t>
            </a:r>
            <a:r>
              <a:rPr lang="fr-FR" sz="3600" dirty="0" smtClean="0">
                <a:cs typeface="Courier New" panose="02070309020205020404" pitchFamily="49" charset="0"/>
              </a:rPr>
              <a:t>sont</a:t>
            </a:r>
            <a:r>
              <a:rPr lang="fr-FR" sz="3600" dirty="0" smtClean="0">
                <a:latin typeface="Courier New" panose="02070309020205020404" pitchFamily="49" charset="0"/>
                <a:cs typeface="Courier New" panose="02070309020205020404" pitchFamily="49" charset="0"/>
              </a:rPr>
              <a:t> </a:t>
            </a:r>
            <a:r>
              <a:rPr lang="fr-FR" sz="3600" dirty="0" err="1" smtClean="0">
                <a:latin typeface="Courier New" panose="02070309020205020404" pitchFamily="49" charset="0"/>
                <a:cs typeface="Courier New" panose="02070309020205020404" pitchFamily="49" charset="0"/>
              </a:rPr>
              <a:t>True</a:t>
            </a:r>
            <a:endParaRPr lang="fr-FR" sz="3600" dirty="0" smtClean="0">
              <a:latin typeface="Courier New" panose="02070309020205020404" pitchFamily="49" charset="0"/>
              <a:cs typeface="Courier New" panose="02070309020205020404" pitchFamily="49" charset="0"/>
            </a:endParaRPr>
          </a:p>
          <a:p>
            <a:pPr lvl="2">
              <a:buFont typeface="Arial" panose="020B0604020202020204" pitchFamily="34" charset="0"/>
              <a:buChar char="•"/>
            </a:pPr>
            <a:r>
              <a:rPr lang="fr-FR" sz="3600" dirty="0" smtClean="0">
                <a:latin typeface="Courier New" panose="02070309020205020404" pitchFamily="49" charset="0"/>
                <a:cs typeface="Courier New" panose="02070309020205020404" pitchFamily="49" charset="0"/>
              </a:rPr>
              <a:t>A or B </a:t>
            </a:r>
            <a:r>
              <a:rPr lang="fr-FR" sz="3600" dirty="0" smtClean="0">
                <a:cs typeface="Courier New" panose="02070309020205020404" pitchFamily="49" charset="0"/>
              </a:rPr>
              <a:t>est</a:t>
            </a:r>
            <a:r>
              <a:rPr lang="fr-FR" sz="3600" dirty="0" smtClean="0">
                <a:latin typeface="Courier New" panose="02070309020205020404" pitchFamily="49" charset="0"/>
                <a:cs typeface="Courier New" panose="02070309020205020404" pitchFamily="49" charset="0"/>
              </a:rPr>
              <a:t> </a:t>
            </a:r>
            <a:r>
              <a:rPr lang="fr-FR" sz="3600" dirty="0" err="1" smtClean="0">
                <a:latin typeface="Courier New" panose="02070309020205020404" pitchFamily="49" charset="0"/>
                <a:cs typeface="Courier New" panose="02070309020205020404" pitchFamily="49" charset="0"/>
              </a:rPr>
              <a:t>True</a:t>
            </a:r>
            <a:r>
              <a:rPr lang="fr-FR" sz="3600" dirty="0" smtClean="0">
                <a:latin typeface="Courier New" panose="02070309020205020404" pitchFamily="49" charset="0"/>
                <a:cs typeface="Courier New" panose="02070309020205020404" pitchFamily="49" charset="0"/>
              </a:rPr>
              <a:t> </a:t>
            </a:r>
            <a:r>
              <a:rPr lang="fr-FR" sz="3600" dirty="0" smtClean="0">
                <a:cs typeface="Courier New" panose="02070309020205020404" pitchFamily="49" charset="0"/>
              </a:rPr>
              <a:t>si</a:t>
            </a:r>
            <a:r>
              <a:rPr lang="fr-FR" sz="3600" dirty="0" smtClean="0">
                <a:latin typeface="Courier New" panose="02070309020205020404" pitchFamily="49" charset="0"/>
                <a:cs typeface="Courier New" panose="02070309020205020404" pitchFamily="49" charset="0"/>
              </a:rPr>
              <a:t> A </a:t>
            </a:r>
            <a:r>
              <a:rPr lang="fr-FR" sz="3600" dirty="0" smtClean="0">
                <a:cs typeface="Courier New" panose="02070309020205020404" pitchFamily="49" charset="0"/>
              </a:rPr>
              <a:t>ou</a:t>
            </a:r>
            <a:r>
              <a:rPr lang="fr-FR" sz="3600" dirty="0" smtClean="0">
                <a:latin typeface="Courier New" panose="02070309020205020404" pitchFamily="49" charset="0"/>
                <a:cs typeface="Courier New" panose="02070309020205020404" pitchFamily="49" charset="0"/>
              </a:rPr>
              <a:t> B </a:t>
            </a:r>
            <a:r>
              <a:rPr lang="fr-FR" sz="3600" dirty="0" smtClean="0">
                <a:cs typeface="Courier New" panose="02070309020205020404" pitchFamily="49" charset="0"/>
              </a:rPr>
              <a:t>est</a:t>
            </a:r>
            <a:r>
              <a:rPr lang="fr-FR" sz="3600" dirty="0" smtClean="0">
                <a:latin typeface="Courier New" panose="02070309020205020404" pitchFamily="49" charset="0"/>
                <a:cs typeface="Courier New" panose="02070309020205020404" pitchFamily="49" charset="0"/>
              </a:rPr>
              <a:t> </a:t>
            </a:r>
            <a:r>
              <a:rPr lang="fr-FR" sz="3600" dirty="0" err="1" smtClean="0">
                <a:latin typeface="Courier New" panose="02070309020205020404" pitchFamily="49" charset="0"/>
                <a:cs typeface="Courier New" panose="02070309020205020404" pitchFamily="49" charset="0"/>
              </a:rPr>
              <a:t>True</a:t>
            </a:r>
            <a:endParaRPr lang="fr-FR" sz="3600" dirty="0" smtClean="0">
              <a:latin typeface="Courier New" panose="02070309020205020404" pitchFamily="49" charset="0"/>
              <a:cs typeface="Courier New" panose="02070309020205020404" pitchFamily="49" charset="0"/>
            </a:endParaRPr>
          </a:p>
          <a:p>
            <a:pPr lvl="2">
              <a:buFont typeface="Arial" panose="020B0604020202020204" pitchFamily="34" charset="0"/>
              <a:buChar char="•"/>
            </a:pPr>
            <a:r>
              <a:rPr lang="fr-FR" sz="3600" dirty="0" smtClean="0">
                <a:latin typeface="Courier New" panose="02070309020205020404" pitchFamily="49" charset="0"/>
                <a:cs typeface="Courier New" panose="02070309020205020404" pitchFamily="49" charset="0"/>
              </a:rPr>
              <a:t>not A </a:t>
            </a:r>
            <a:r>
              <a:rPr lang="fr-FR" sz="3600" dirty="0" smtClean="0">
                <a:cs typeface="Courier New" panose="02070309020205020404" pitchFamily="49" charset="0"/>
              </a:rPr>
              <a:t>est</a:t>
            </a:r>
            <a:r>
              <a:rPr lang="fr-FR" sz="3600" dirty="0" smtClean="0">
                <a:latin typeface="Courier New" panose="02070309020205020404" pitchFamily="49" charset="0"/>
                <a:cs typeface="Courier New" panose="02070309020205020404" pitchFamily="49" charset="0"/>
              </a:rPr>
              <a:t> </a:t>
            </a:r>
            <a:r>
              <a:rPr lang="fr-FR" sz="3600" dirty="0" err="1" smtClean="0">
                <a:latin typeface="Courier New" panose="02070309020205020404" pitchFamily="49" charset="0"/>
                <a:cs typeface="Courier New" panose="02070309020205020404" pitchFamily="49" charset="0"/>
              </a:rPr>
              <a:t>True</a:t>
            </a:r>
            <a:r>
              <a:rPr lang="fr-FR" sz="3600" dirty="0" smtClean="0">
                <a:latin typeface="Courier New" panose="02070309020205020404" pitchFamily="49" charset="0"/>
                <a:cs typeface="Courier New" panose="02070309020205020404" pitchFamily="49" charset="0"/>
              </a:rPr>
              <a:t> </a:t>
            </a:r>
            <a:r>
              <a:rPr lang="fr-FR" sz="3600" dirty="0" smtClean="0">
                <a:cs typeface="Courier New" panose="02070309020205020404" pitchFamily="49" charset="0"/>
              </a:rPr>
              <a:t>si</a:t>
            </a:r>
            <a:r>
              <a:rPr lang="fr-FR" sz="3600" dirty="0" smtClean="0">
                <a:latin typeface="Courier New" panose="02070309020205020404" pitchFamily="49" charset="0"/>
                <a:cs typeface="Courier New" panose="02070309020205020404" pitchFamily="49" charset="0"/>
              </a:rPr>
              <a:t> A </a:t>
            </a:r>
            <a:r>
              <a:rPr lang="fr-FR" sz="3600" dirty="0" smtClean="0">
                <a:cs typeface="Courier New" panose="02070309020205020404" pitchFamily="49" charset="0"/>
              </a:rPr>
              <a:t>est</a:t>
            </a:r>
            <a:r>
              <a:rPr lang="fr-FR" sz="3600" dirty="0" smtClean="0">
                <a:latin typeface="Courier New" panose="02070309020205020404" pitchFamily="49" charset="0"/>
                <a:cs typeface="Courier New" panose="02070309020205020404" pitchFamily="49" charset="0"/>
              </a:rPr>
              <a:t> False</a:t>
            </a:r>
          </a:p>
          <a:p>
            <a:pPr marL="0" indent="0">
              <a:buNone/>
            </a:pPr>
            <a:endParaRPr lang="en-US" sz="1000" dirty="0" smtClean="0">
              <a:latin typeface="Courier New" panose="02070309020205020404" pitchFamily="49" charset="0"/>
              <a:cs typeface="Courier New" panose="02070309020205020404" pitchFamily="49" charset="0"/>
            </a:endParaRPr>
          </a:p>
          <a:p>
            <a:pPr marL="0" indent="0">
              <a:buNone/>
            </a:pPr>
            <a:r>
              <a:rPr lang="en-US" sz="4000" dirty="0">
                <a:latin typeface="Courier New" panose="02070309020205020404" pitchFamily="49" charset="0"/>
                <a:cs typeface="Courier New" panose="02070309020205020404" pitchFamily="49" charset="0"/>
              </a:rPr>
              <a:t>s = '123'</a:t>
            </a:r>
          </a:p>
          <a:p>
            <a:pPr marL="0" indent="0">
              <a:buNone/>
            </a:pPr>
            <a:r>
              <a:rPr lang="en-US" sz="4000" dirty="0">
                <a:latin typeface="Courier New" panose="02070309020205020404" pitchFamily="49" charset="0"/>
                <a:cs typeface="Courier New" panose="02070309020205020404" pitchFamily="49" charset="0"/>
              </a:rPr>
              <a:t>if '1' in s and </a:t>
            </a:r>
            <a:r>
              <a:rPr lang="en-US" sz="4000" dirty="0" err="1" smtClean="0">
                <a:latin typeface="Courier New" panose="02070309020205020404" pitchFamily="49" charset="0"/>
                <a:cs typeface="Courier New" panose="02070309020205020404" pitchFamily="49" charset="0"/>
              </a:rPr>
              <a:t>s.isdecimal</a:t>
            </a:r>
            <a:r>
              <a:rPr lang="en-US" sz="4000" dirty="0">
                <a:latin typeface="Courier New" panose="02070309020205020404" pitchFamily="49" charset="0"/>
                <a:cs typeface="Courier New" panose="02070309020205020404" pitchFamily="49" charset="0"/>
              </a:rPr>
              <a:t>():</a:t>
            </a:r>
          </a:p>
          <a:p>
            <a:pPr marL="0" indent="0">
              <a:buNone/>
            </a:pPr>
            <a:r>
              <a:rPr lang="en-US" sz="4000" dirty="0">
                <a:latin typeface="Courier New" panose="02070309020205020404" pitchFamily="49" charset="0"/>
                <a:cs typeface="Courier New" panose="02070309020205020404" pitchFamily="49" charset="0"/>
              </a:rPr>
              <a:t>    </a:t>
            </a:r>
            <a:r>
              <a:rPr lang="en-US" sz="4000" dirty="0" smtClean="0">
                <a:latin typeface="Courier New" panose="02070309020205020404" pitchFamily="49" charset="0"/>
                <a:cs typeface="Courier New" panose="02070309020205020404" pitchFamily="49" charset="0"/>
              </a:rPr>
              <a:t>print(</a:t>
            </a:r>
            <a:r>
              <a:rPr lang="en-US" sz="4000" dirty="0" err="1" smtClean="0">
                <a:latin typeface="Courier New" panose="02070309020205020404" pitchFamily="49" charset="0"/>
                <a:cs typeface="Courier New" panose="02070309020205020404" pitchFamily="49" charset="0"/>
              </a:rPr>
              <a:t>int</a:t>
            </a:r>
            <a:r>
              <a:rPr lang="en-US" sz="4000" dirty="0" smtClean="0">
                <a:latin typeface="Courier New" panose="02070309020205020404" pitchFamily="49" charset="0"/>
                <a:cs typeface="Courier New" panose="02070309020205020404" pitchFamily="49" charset="0"/>
              </a:rPr>
              <a:t>(s</a:t>
            </a:r>
            <a:r>
              <a:rPr lang="en-US" sz="4000" dirty="0">
                <a:latin typeface="Courier New" panose="02070309020205020404" pitchFamily="49" charset="0"/>
                <a:cs typeface="Courier New" panose="02070309020205020404" pitchFamily="49" charset="0"/>
              </a:rPr>
              <a:t>) + </a:t>
            </a:r>
            <a:r>
              <a:rPr lang="en-US" sz="4000" dirty="0" smtClean="0">
                <a:latin typeface="Courier New" panose="02070309020205020404" pitchFamily="49" charset="0"/>
                <a:cs typeface="Courier New" panose="02070309020205020404" pitchFamily="49" charset="0"/>
              </a:rPr>
              <a:t>10)</a:t>
            </a:r>
            <a:endParaRPr lang="fr-FR" sz="3600" dirty="0" smtClean="0">
              <a:cs typeface="Courier New" panose="02070309020205020404" pitchFamily="49" charset="0"/>
            </a:endParaRPr>
          </a:p>
        </p:txBody>
      </p:sp>
    </p:spTree>
    <p:extLst>
      <p:ext uri="{BB962C8B-B14F-4D97-AF65-F5344CB8AC3E}">
        <p14:creationId xmlns:p14="http://schemas.microsoft.com/office/powerpoint/2010/main" val="1185624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iterate type="lt">
                                    <p:tmAbs val="100"/>
                                  </p:iterate>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par>
                          <p:cTn id="19" fill="hold">
                            <p:stCondLst>
                              <p:cond delay="601"/>
                            </p:stCondLst>
                            <p:childTnLst>
                              <p:par>
                                <p:cTn id="20" presetID="1" presetClass="entr" presetSubtype="0" fill="hold" nodeType="afterEffect">
                                  <p:stCondLst>
                                    <p:cond delay="0"/>
                                  </p:stCondLst>
                                  <p:iterate type="lt">
                                    <p:tmAbs val="100"/>
                                  </p:iterate>
                                  <p:childTnLst>
                                    <p:set>
                                      <p:cBhvr>
                                        <p:cTn id="21" dur="1" fill="hold">
                                          <p:stCondLst>
                                            <p:cond delay="0"/>
                                          </p:stCondLst>
                                        </p:cTn>
                                        <p:tgtEl>
                                          <p:spTgt spid="3">
                                            <p:txEl>
                                              <p:pRg st="8" end="8"/>
                                            </p:txEl>
                                          </p:spTgt>
                                        </p:tgtEl>
                                        <p:attrNameLst>
                                          <p:attrName>style.visibility</p:attrName>
                                        </p:attrNameLst>
                                      </p:cBhvr>
                                      <p:to>
                                        <p:strVal val="visible"/>
                                      </p:to>
                                    </p:set>
                                  </p:childTnLst>
                                </p:cTn>
                              </p:par>
                            </p:childTnLst>
                          </p:cTn>
                        </p:par>
                        <p:par>
                          <p:cTn id="22" fill="hold">
                            <p:stCondLst>
                              <p:cond delay="3002"/>
                            </p:stCondLst>
                            <p:childTnLst>
                              <p:par>
                                <p:cTn id="23" presetID="1" presetClass="entr" presetSubtype="0" fill="hold" nodeType="afterEffect">
                                  <p:stCondLst>
                                    <p:cond delay="0"/>
                                  </p:stCondLst>
                                  <p:iterate type="lt">
                                    <p:tmAbs val="100"/>
                                  </p:iterate>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idx="1"/>
          </p:nvPr>
        </p:nvSpPr>
        <p:spPr>
          <a:xfrm>
            <a:off x="116878" y="232297"/>
            <a:ext cx="12216889" cy="5336454"/>
          </a:xfrm>
        </p:spPr>
        <p:txBody>
          <a:bodyPr/>
          <a:lstStyle/>
          <a:p>
            <a:pPr marL="0" indent="0">
              <a:buNone/>
            </a:pPr>
            <a:r>
              <a:rPr lang="fr-FR" sz="3600" dirty="0">
                <a:latin typeface="Courier New" panose="02070309020205020404" pitchFamily="49" charset="0"/>
                <a:cs typeface="Courier New" panose="02070309020205020404" pitchFamily="49" charset="0"/>
              </a:rPr>
              <a:t>s = </a:t>
            </a:r>
            <a:r>
              <a:rPr lang="fr-FR" sz="3600" dirty="0">
                <a:solidFill>
                  <a:srgbClr val="7030A0"/>
                </a:solidFill>
                <a:latin typeface="Courier New" panose="02070309020205020404" pitchFamily="49" charset="0"/>
                <a:cs typeface="Courier New" panose="02070309020205020404" pitchFamily="49" charset="0"/>
              </a:rPr>
              <a:t>input</a:t>
            </a:r>
            <a:r>
              <a:rPr lang="fr-FR" sz="3600" dirty="0">
                <a:latin typeface="Courier New" panose="02070309020205020404" pitchFamily="49" charset="0"/>
                <a:cs typeface="Courier New" panose="02070309020205020404" pitchFamily="49" charset="0"/>
              </a:rPr>
              <a:t>(</a:t>
            </a:r>
            <a:r>
              <a:rPr lang="fr-FR" sz="3600" dirty="0">
                <a:solidFill>
                  <a:srgbClr val="00B050"/>
                </a:solidFill>
                <a:latin typeface="Courier New" panose="02070309020205020404" pitchFamily="49" charset="0"/>
                <a:cs typeface="Courier New" panose="02070309020205020404" pitchFamily="49" charset="0"/>
              </a:rPr>
              <a:t>"Quelle est votre </a:t>
            </a:r>
            <a:r>
              <a:rPr lang="fr-FR" sz="3600" dirty="0" smtClean="0">
                <a:solidFill>
                  <a:srgbClr val="00B050"/>
                </a:solidFill>
                <a:latin typeface="Courier New" panose="02070309020205020404" pitchFamily="49" charset="0"/>
                <a:cs typeface="Courier New" panose="02070309020205020404" pitchFamily="49" charset="0"/>
              </a:rPr>
              <a:t>question\n</a:t>
            </a:r>
            <a:r>
              <a:rPr lang="fr-FR" sz="3600" dirty="0">
                <a:solidFill>
                  <a:srgbClr val="00B050"/>
                </a:solidFill>
                <a:latin typeface="Courier New" panose="02070309020205020404" pitchFamily="49" charset="0"/>
                <a:cs typeface="Courier New" panose="02070309020205020404" pitchFamily="49" charset="0"/>
              </a:rPr>
              <a:t>"</a:t>
            </a:r>
            <a:r>
              <a:rPr lang="fr-FR" sz="3600" dirty="0">
                <a:latin typeface="Courier New" panose="02070309020205020404" pitchFamily="49" charset="0"/>
                <a:cs typeface="Courier New" panose="02070309020205020404" pitchFamily="49" charset="0"/>
              </a:rPr>
              <a:t>)</a:t>
            </a:r>
          </a:p>
          <a:p>
            <a:pPr marL="0" indent="0">
              <a:buNone/>
            </a:pPr>
            <a:r>
              <a:rPr lang="fr-FR" sz="3600" dirty="0">
                <a:solidFill>
                  <a:srgbClr val="FFC000"/>
                </a:solidFill>
                <a:latin typeface="Courier New" panose="02070309020205020404" pitchFamily="49" charset="0"/>
                <a:cs typeface="Courier New" panose="02070309020205020404" pitchFamily="49" charset="0"/>
              </a:rPr>
              <a:t>if</a:t>
            </a:r>
            <a:r>
              <a:rPr lang="fr-FR" sz="3600" dirty="0">
                <a:latin typeface="Courier New" panose="02070309020205020404" pitchFamily="49" charset="0"/>
                <a:cs typeface="Courier New" panose="02070309020205020404" pitchFamily="49" charset="0"/>
              </a:rPr>
              <a:t> </a:t>
            </a:r>
            <a:r>
              <a:rPr lang="fr-FR" sz="3600" dirty="0" err="1">
                <a:latin typeface="Courier New" panose="02070309020205020404" pitchFamily="49" charset="0"/>
                <a:cs typeface="Courier New" panose="02070309020205020404" pitchFamily="49" charset="0"/>
              </a:rPr>
              <a:t>s.startswith</a:t>
            </a:r>
            <a:r>
              <a:rPr lang="fr-FR" sz="3600" dirty="0">
                <a:latin typeface="Courier New" panose="02070309020205020404" pitchFamily="49" charset="0"/>
                <a:cs typeface="Courier New" panose="02070309020205020404" pitchFamily="49" charset="0"/>
              </a:rPr>
              <a:t>('bonjour'):</a:t>
            </a:r>
          </a:p>
          <a:p>
            <a:pPr marL="0" indent="0">
              <a:buNone/>
            </a:pPr>
            <a:r>
              <a:rPr lang="fr-FR" sz="3600" dirty="0">
                <a:latin typeface="Courier New" panose="02070309020205020404" pitchFamily="49" charset="0"/>
                <a:cs typeface="Courier New" panose="02070309020205020404" pitchFamily="49" charset="0"/>
              </a:rPr>
              <a:t>    </a:t>
            </a:r>
            <a:r>
              <a:rPr lang="fr-FR" sz="3600" dirty="0" err="1">
                <a:solidFill>
                  <a:srgbClr val="7030A0"/>
                </a:solidFill>
                <a:latin typeface="Courier New" panose="02070309020205020404" pitchFamily="49" charset="0"/>
                <a:cs typeface="Courier New" panose="02070309020205020404" pitchFamily="49" charset="0"/>
              </a:rPr>
              <a:t>print</a:t>
            </a:r>
            <a:r>
              <a:rPr lang="fr-FR" sz="3600" dirty="0">
                <a:latin typeface="Courier New" panose="02070309020205020404" pitchFamily="49" charset="0"/>
                <a:cs typeface="Courier New" panose="02070309020205020404" pitchFamily="49" charset="0"/>
              </a:rPr>
              <a:t>(</a:t>
            </a:r>
            <a:r>
              <a:rPr lang="fr-FR" sz="3600" dirty="0">
                <a:solidFill>
                  <a:srgbClr val="00B050"/>
                </a:solidFill>
                <a:latin typeface="Courier New" panose="02070309020205020404" pitchFamily="49" charset="0"/>
                <a:cs typeface="Courier New" panose="02070309020205020404" pitchFamily="49" charset="0"/>
              </a:rPr>
              <a:t>"bonjour, comment allez vous ?"</a:t>
            </a:r>
            <a:r>
              <a:rPr lang="fr-FR" sz="3600" dirty="0">
                <a:latin typeface="Courier New" panose="02070309020205020404" pitchFamily="49" charset="0"/>
                <a:cs typeface="Courier New" panose="02070309020205020404" pitchFamily="49" charset="0"/>
              </a:rPr>
              <a:t>)</a:t>
            </a:r>
          </a:p>
          <a:p>
            <a:pPr marL="0" indent="0">
              <a:buNone/>
            </a:pPr>
            <a:r>
              <a:rPr lang="fr-FR" sz="3600" dirty="0" err="1">
                <a:solidFill>
                  <a:srgbClr val="FFC000"/>
                </a:solidFill>
                <a:latin typeface="Courier New" panose="02070309020205020404" pitchFamily="49" charset="0"/>
                <a:cs typeface="Courier New" panose="02070309020205020404" pitchFamily="49" charset="0"/>
              </a:rPr>
              <a:t>elif</a:t>
            </a:r>
            <a:r>
              <a:rPr lang="fr-FR" sz="3600" dirty="0">
                <a:latin typeface="Courier New" panose="02070309020205020404" pitchFamily="49" charset="0"/>
                <a:cs typeface="Courier New" panose="02070309020205020404" pitchFamily="49" charset="0"/>
              </a:rPr>
              <a:t> </a:t>
            </a:r>
            <a:r>
              <a:rPr lang="fr-FR" sz="3600" dirty="0" smtClean="0">
                <a:solidFill>
                  <a:srgbClr val="00B050"/>
                </a:solidFill>
                <a:latin typeface="Courier New" panose="02070309020205020404" pitchFamily="49" charset="0"/>
                <a:cs typeface="Courier New" panose="02070309020205020404" pitchFamily="49" charset="0"/>
              </a:rPr>
              <a:t>"bien"</a:t>
            </a:r>
            <a:r>
              <a:rPr lang="fr-FR" sz="3600" dirty="0" smtClean="0">
                <a:latin typeface="Courier New" panose="02070309020205020404" pitchFamily="49" charset="0"/>
                <a:cs typeface="Courier New" panose="02070309020205020404" pitchFamily="49" charset="0"/>
              </a:rPr>
              <a:t> </a:t>
            </a:r>
            <a:r>
              <a:rPr lang="fr-FR" sz="3600" dirty="0">
                <a:solidFill>
                  <a:srgbClr val="FFC000"/>
                </a:solidFill>
                <a:latin typeface="Courier New" panose="02070309020205020404" pitchFamily="49" charset="0"/>
                <a:cs typeface="Courier New" panose="02070309020205020404" pitchFamily="49" charset="0"/>
              </a:rPr>
              <a:t>in</a:t>
            </a:r>
            <a:r>
              <a:rPr lang="fr-FR" sz="3600" dirty="0">
                <a:latin typeface="Courier New" panose="02070309020205020404" pitchFamily="49" charset="0"/>
                <a:cs typeface="Courier New" panose="02070309020205020404" pitchFamily="49" charset="0"/>
              </a:rPr>
              <a:t> s:</a:t>
            </a:r>
          </a:p>
          <a:p>
            <a:pPr marL="0" indent="0">
              <a:buNone/>
            </a:pPr>
            <a:r>
              <a:rPr lang="fr-FR" sz="3600" dirty="0">
                <a:latin typeface="Courier New" panose="02070309020205020404" pitchFamily="49" charset="0"/>
                <a:cs typeface="Courier New" panose="02070309020205020404" pitchFamily="49" charset="0"/>
              </a:rPr>
              <a:t>    </a:t>
            </a:r>
            <a:r>
              <a:rPr lang="fr-FR" sz="3600" dirty="0" err="1">
                <a:solidFill>
                  <a:srgbClr val="7030A0"/>
                </a:solidFill>
                <a:latin typeface="Courier New" panose="02070309020205020404" pitchFamily="49" charset="0"/>
                <a:cs typeface="Courier New" panose="02070309020205020404" pitchFamily="49" charset="0"/>
              </a:rPr>
              <a:t>print</a:t>
            </a:r>
            <a:r>
              <a:rPr lang="fr-FR" sz="3600" dirty="0">
                <a:latin typeface="Courier New" panose="02070309020205020404" pitchFamily="49" charset="0"/>
                <a:cs typeface="Courier New" panose="02070309020205020404" pitchFamily="49" charset="0"/>
              </a:rPr>
              <a:t>(</a:t>
            </a:r>
            <a:r>
              <a:rPr lang="fr-FR" sz="3600" dirty="0">
                <a:solidFill>
                  <a:srgbClr val="00B050"/>
                </a:solidFill>
                <a:latin typeface="Courier New" panose="02070309020205020404" pitchFamily="49" charset="0"/>
                <a:cs typeface="Courier New" panose="02070309020205020404" pitchFamily="49" charset="0"/>
              </a:rPr>
              <a:t>"c'est </a:t>
            </a:r>
            <a:r>
              <a:rPr lang="fr-FR" sz="3600" dirty="0" smtClean="0">
                <a:solidFill>
                  <a:srgbClr val="00B050"/>
                </a:solidFill>
                <a:latin typeface="Courier New" panose="02070309020205020404" pitchFamily="49" charset="0"/>
                <a:cs typeface="Courier New" panose="02070309020205020404" pitchFamily="49" charset="0"/>
              </a:rPr>
              <a:t>super !"</a:t>
            </a:r>
            <a:r>
              <a:rPr lang="fr-FR" sz="3600" dirty="0" smtClean="0">
                <a:latin typeface="Courier New" panose="02070309020205020404" pitchFamily="49" charset="0"/>
                <a:cs typeface="Courier New" panose="02070309020205020404" pitchFamily="49" charset="0"/>
              </a:rPr>
              <a:t>)</a:t>
            </a:r>
            <a:endParaRPr lang="fr-FR" sz="3600" dirty="0">
              <a:latin typeface="Courier New" panose="02070309020205020404" pitchFamily="49" charset="0"/>
              <a:cs typeface="Courier New" panose="02070309020205020404" pitchFamily="49" charset="0"/>
            </a:endParaRPr>
          </a:p>
          <a:p>
            <a:pPr marL="0" indent="0">
              <a:buNone/>
            </a:pPr>
            <a:r>
              <a:rPr lang="fr-FR" sz="3600" dirty="0" err="1">
                <a:solidFill>
                  <a:srgbClr val="FFC000"/>
                </a:solidFill>
                <a:latin typeface="Courier New" panose="02070309020205020404" pitchFamily="49" charset="0"/>
                <a:cs typeface="Courier New" panose="02070309020205020404" pitchFamily="49" charset="0"/>
              </a:rPr>
              <a:t>elif</a:t>
            </a:r>
            <a:r>
              <a:rPr lang="fr-FR" sz="3600" dirty="0">
                <a:latin typeface="Courier New" panose="02070309020205020404" pitchFamily="49" charset="0"/>
                <a:cs typeface="Courier New" panose="02070309020205020404" pitchFamily="49" charset="0"/>
              </a:rPr>
              <a:t> </a:t>
            </a:r>
            <a:r>
              <a:rPr lang="fr-FR" sz="3600" dirty="0">
                <a:solidFill>
                  <a:srgbClr val="00B050"/>
                </a:solidFill>
                <a:latin typeface="Courier New" panose="02070309020205020404" pitchFamily="49" charset="0"/>
                <a:cs typeface="Courier New" panose="02070309020205020404" pitchFamily="49" charset="0"/>
              </a:rPr>
              <a:t>"bye"</a:t>
            </a:r>
            <a:r>
              <a:rPr lang="fr-FR" sz="3600" dirty="0">
                <a:latin typeface="Courier New" panose="02070309020205020404" pitchFamily="49" charset="0"/>
                <a:cs typeface="Courier New" panose="02070309020205020404" pitchFamily="49" charset="0"/>
              </a:rPr>
              <a:t> </a:t>
            </a:r>
            <a:r>
              <a:rPr lang="fr-FR" sz="3600" dirty="0">
                <a:solidFill>
                  <a:srgbClr val="FFC000"/>
                </a:solidFill>
                <a:latin typeface="Courier New" panose="02070309020205020404" pitchFamily="49" charset="0"/>
                <a:cs typeface="Courier New" panose="02070309020205020404" pitchFamily="49" charset="0"/>
              </a:rPr>
              <a:t>in</a:t>
            </a:r>
            <a:r>
              <a:rPr lang="fr-FR" sz="3600" dirty="0">
                <a:latin typeface="Courier New" panose="02070309020205020404" pitchFamily="49" charset="0"/>
                <a:cs typeface="Courier New" panose="02070309020205020404" pitchFamily="49" charset="0"/>
              </a:rPr>
              <a:t> s:</a:t>
            </a:r>
          </a:p>
          <a:p>
            <a:pPr marL="0" indent="0">
              <a:buNone/>
            </a:pPr>
            <a:r>
              <a:rPr lang="fr-FR" sz="3600" dirty="0">
                <a:latin typeface="Courier New" panose="02070309020205020404" pitchFamily="49" charset="0"/>
                <a:cs typeface="Courier New" panose="02070309020205020404" pitchFamily="49" charset="0"/>
              </a:rPr>
              <a:t>    </a:t>
            </a:r>
            <a:r>
              <a:rPr lang="fr-FR" sz="3600" dirty="0" err="1">
                <a:solidFill>
                  <a:srgbClr val="7030A0"/>
                </a:solidFill>
                <a:latin typeface="Courier New" panose="02070309020205020404" pitchFamily="49" charset="0"/>
                <a:cs typeface="Courier New" panose="02070309020205020404" pitchFamily="49" charset="0"/>
              </a:rPr>
              <a:t>print</a:t>
            </a:r>
            <a:r>
              <a:rPr lang="fr-FR" sz="3600" dirty="0">
                <a:latin typeface="Courier New" panose="02070309020205020404" pitchFamily="49" charset="0"/>
                <a:cs typeface="Courier New" panose="02070309020205020404" pitchFamily="49" charset="0"/>
              </a:rPr>
              <a:t>(</a:t>
            </a:r>
            <a:r>
              <a:rPr lang="fr-FR" sz="3600" dirty="0">
                <a:solidFill>
                  <a:srgbClr val="00B050"/>
                </a:solidFill>
                <a:latin typeface="Courier New" panose="02070309020205020404" pitchFamily="49" charset="0"/>
                <a:cs typeface="Courier New" panose="02070309020205020404" pitchFamily="49" charset="0"/>
              </a:rPr>
              <a:t>"Au revoir !"</a:t>
            </a:r>
            <a:r>
              <a:rPr lang="fr-FR" sz="3600" dirty="0">
                <a:latin typeface="Courier New" panose="02070309020205020404" pitchFamily="49" charset="0"/>
                <a:cs typeface="Courier New" panose="02070309020205020404" pitchFamily="49" charset="0"/>
              </a:rPr>
              <a:t>)</a:t>
            </a:r>
          </a:p>
          <a:p>
            <a:pPr marL="0" indent="0">
              <a:buNone/>
            </a:pPr>
            <a:r>
              <a:rPr lang="fr-FR" sz="3600" dirty="0" err="1">
                <a:solidFill>
                  <a:srgbClr val="FFC000"/>
                </a:solidFill>
                <a:latin typeface="Courier New" panose="02070309020205020404" pitchFamily="49" charset="0"/>
                <a:cs typeface="Courier New" panose="02070309020205020404" pitchFamily="49" charset="0"/>
              </a:rPr>
              <a:t>else</a:t>
            </a:r>
            <a:r>
              <a:rPr lang="fr-FR" sz="3600" dirty="0">
                <a:latin typeface="Courier New" panose="02070309020205020404" pitchFamily="49" charset="0"/>
                <a:cs typeface="Courier New" panose="02070309020205020404" pitchFamily="49" charset="0"/>
              </a:rPr>
              <a:t>:</a:t>
            </a:r>
          </a:p>
          <a:p>
            <a:pPr marL="0" indent="0">
              <a:buNone/>
            </a:pPr>
            <a:r>
              <a:rPr lang="fr-FR" sz="3600" dirty="0">
                <a:latin typeface="Courier New" panose="02070309020205020404" pitchFamily="49" charset="0"/>
                <a:cs typeface="Courier New" panose="02070309020205020404" pitchFamily="49" charset="0"/>
              </a:rPr>
              <a:t>    </a:t>
            </a:r>
            <a:r>
              <a:rPr lang="fr-FR" sz="3600" dirty="0" err="1">
                <a:solidFill>
                  <a:srgbClr val="7030A0"/>
                </a:solidFill>
                <a:latin typeface="Courier New" panose="02070309020205020404" pitchFamily="49" charset="0"/>
                <a:cs typeface="Courier New" panose="02070309020205020404" pitchFamily="49" charset="0"/>
              </a:rPr>
              <a:t>print</a:t>
            </a:r>
            <a:r>
              <a:rPr lang="fr-FR" sz="3600" dirty="0">
                <a:latin typeface="Courier New" panose="02070309020205020404" pitchFamily="49" charset="0"/>
                <a:cs typeface="Courier New" panose="02070309020205020404" pitchFamily="49" charset="0"/>
              </a:rPr>
              <a:t>(</a:t>
            </a:r>
            <a:r>
              <a:rPr lang="fr-FR" sz="3600" dirty="0">
                <a:solidFill>
                  <a:srgbClr val="00B050"/>
                </a:solidFill>
                <a:latin typeface="Courier New" panose="02070309020205020404" pitchFamily="49" charset="0"/>
                <a:cs typeface="Courier New" panose="02070309020205020404" pitchFamily="49" charset="0"/>
              </a:rPr>
              <a:t>"mais encore..."</a:t>
            </a:r>
            <a:r>
              <a:rPr lang="fr-FR" sz="3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73595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100"/>
                                  </p:iterate>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100"/>
                                  </p:iterate>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iterate type="lt">
                                    <p:tmAbs val="100"/>
                                  </p:iterate>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iterate type="lt">
                                    <p:tmAbs val="100"/>
                                  </p:iterate>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iterate type="lt">
                                    <p:tmAbs val="100"/>
                                  </p:iterate>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iterate type="lt">
                                    <p:tmAbs val="100"/>
                                  </p:iterate>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iterate type="lt">
                                    <p:tmAbs val="100"/>
                                  </p:iterate>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iterate type="lt">
                                    <p:tmAbs val="100"/>
                                  </p:iterate>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iterate type="lt">
                                    <p:tmAbs val="100"/>
                                  </p:iterate>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spTree>
    <p:extLst>
      <p:ext uri="{BB962C8B-B14F-4D97-AF65-F5344CB8AC3E}">
        <p14:creationId xmlns:p14="http://schemas.microsoft.com/office/powerpoint/2010/main" val="2875087375"/>
      </p:ext>
    </p:extLst>
  </p:cSld>
  <p:clrMapOvr>
    <a:masterClrMapping/>
  </p:clrMapOvr>
  <p:timing>
    <p:tnLst>
      <p:par>
        <p:cTn id="1" dur="indefinite" restart="never" nodeType="tmRoot"/>
      </p:par>
    </p:tnLst>
  </p:timing>
</p:sld>
</file>

<file path=ppt/theme/theme1.xml><?xml version="1.0" encoding="utf-8"?>
<a:theme xmlns:a="http://schemas.openxmlformats.org/drawingml/2006/main" name="modelePresentationAL">
  <a:themeElements>
    <a:clrScheme name="modelePresentation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elePresentationAL">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8100" cap="flat" cmpd="sng" algn="ctr">
          <a:solidFill>
            <a:srgbClr val="FF0000"/>
          </a:solid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fr-FR" sz="2400" b="0" i="0" u="none" strike="noStrike" cap="none" normalizeH="0" baseline="0" smtClean="0">
            <a:ln>
              <a:noFill/>
            </a:ln>
            <a:solidFill>
              <a:schemeClr val="tx1"/>
            </a:solidFill>
            <a:effectLst/>
            <a:latin typeface="Comic Sans MS" pitchFamily="66" charset="0"/>
          </a:defRPr>
        </a:defPPr>
      </a:lstStyle>
    </a:spDef>
    <a:lnDef>
      <a:spPr bwMode="auto">
        <a:noFill/>
        <a:ln w="38100" cap="flat" cmpd="sng" algn="ctr">
          <a:solidFill>
            <a:schemeClr val="tx1"/>
          </a:solidFill>
          <a:prstDash val="solid"/>
          <a:round/>
          <a:headEnd type="none" w="med" len="med"/>
          <a:tailEnd type="triangle" w="lg" len="lg"/>
        </a:ln>
        <a:effectLst/>
      </a:spPr>
      <a:bodyPr/>
      <a:lstStyle/>
    </a:lnDef>
  </a:objectDefaults>
  <a:extraClrSchemeLst>
    <a:extraClrScheme>
      <a:clrScheme name="modelePresentation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elePresentationA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elePresentationA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elePresentationA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elePresentationA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elePresentationA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elePresentationA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elePresentationA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elePresentationA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elePresentationA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elePresentationA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elePresentationA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67904</TotalTime>
  <Words>365</Words>
  <Application>Microsoft Office PowerPoint</Application>
  <PresentationFormat>Grand écran</PresentationFormat>
  <Paragraphs>84</Paragraphs>
  <Slides>9</Slides>
  <Notes>8</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9</vt:i4>
      </vt:variant>
    </vt:vector>
  </HeadingPairs>
  <TitlesOfParts>
    <vt:vector size="15" baseType="lpstr">
      <vt:lpstr>Arial</vt:lpstr>
      <vt:lpstr>Calibri</vt:lpstr>
      <vt:lpstr>Comic Sans MS</vt:lpstr>
      <vt:lpstr>Courier New</vt:lpstr>
      <vt:lpstr>Wingdings</vt:lpstr>
      <vt:lpstr>modelePresentationAL</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Formation Python</dc:title>
  <dc:creator>Arnaud Legout</dc:creator>
  <cp:lastModifiedBy>Arnaud Legout</cp:lastModifiedBy>
  <cp:revision>1850</cp:revision>
  <cp:lastPrinted>2013-12-02T15:29:04Z</cp:lastPrinted>
  <dcterms:created xsi:type="dcterms:W3CDTF">1601-01-01T00:00:00Z</dcterms:created>
  <dcterms:modified xsi:type="dcterms:W3CDTF">2017-09-27T08:13:16Z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