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62118" autoAdjust="0"/>
  </p:normalViewPr>
  <p:slideViewPr>
    <p:cSldViewPr snapToGrid="0">
      <p:cViewPr varScale="1">
        <p:scale>
          <a:sx n="47" d="100"/>
          <a:sy n="47" d="100"/>
        </p:scale>
        <p:origin x="90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2357" y="704189"/>
            <a:ext cx="2714811" cy="13825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21833" y="2224283"/>
            <a:ext cx="2703090" cy="4251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2356" y="2799521"/>
            <a:ext cx="2777335" cy="909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21833" y="3846783"/>
            <a:ext cx="2789059" cy="10925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11024" y="5076901"/>
            <a:ext cx="2687459" cy="620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2356" y="5834995"/>
            <a:ext cx="2777335" cy="909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1474" y="208547"/>
            <a:ext cx="320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x = 1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473" y="1395663"/>
            <a:ext cx="35292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définition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affectation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assignation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6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10940" y="461665"/>
            <a:ext cx="56813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Localement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Englobante 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Globalement</a:t>
            </a:r>
          </a:p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Builtins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1475874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0940" y="461665"/>
            <a:ext cx="37751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2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68880</TotalTime>
  <Words>15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1856</cp:revision>
  <cp:lastPrinted>2013-12-02T15:29:04Z</cp:lastPrinted>
  <dcterms:created xsi:type="dcterms:W3CDTF">1601-01-01T00:00:00Z</dcterms:created>
  <dcterms:modified xsi:type="dcterms:W3CDTF">2017-09-03T10:58:00Z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