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7" r:id="rId2"/>
    <p:sldId id="898" r:id="rId3"/>
    <p:sldId id="899" r:id="rId4"/>
    <p:sldId id="900" r:id="rId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60" d="100"/>
          <a:sy n="60" d="100"/>
        </p:scale>
        <p:origin x="10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faut mettre spam.py</a:t>
            </a:r>
            <a:r>
              <a:rPr lang="fr-FR" baseline="0" dirty="0" smtClean="0"/>
              <a:t> et egg.py dans le même répertoire exécuter python dans ce répertoire.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est textuelle.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la notation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87436" y="5128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290932" y="1835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6626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3712" y="-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344062" y="4633837"/>
            <a:ext cx="561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624843" y="4588851"/>
            <a:ext cx="64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egg.py</a:t>
            </a:r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0213" y="5129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65456" y="2504395"/>
            <a:ext cx="4365433" cy="4264361"/>
            <a:chOff x="4958863" y="2410446"/>
            <a:chExt cx="4365433" cy="4264361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869896" y="2410446"/>
              <a:ext cx="345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2526852"/>
            <a:ext cx="46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Espaces de nommage</a:t>
            </a:r>
            <a:endParaRPr lang="fr-FR" sz="4000" dirty="0">
              <a:latin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46977" y="3212281"/>
            <a:ext cx="4347610" cy="1563846"/>
            <a:chOff x="146977" y="3212281"/>
            <a:chExt cx="4347610" cy="1563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176556" y="3212281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6977" y="3212281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spam</a:t>
              </a:r>
            </a:p>
          </p:txBody>
        </p:sp>
      </p:grpSp>
      <p:sp>
        <p:nvSpPr>
          <p:cNvPr id="53" name="ZoneTexte 52"/>
          <p:cNvSpPr txBox="1"/>
          <p:nvPr/>
        </p:nvSpPr>
        <p:spPr>
          <a:xfrm>
            <a:off x="2037330" y="338072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237184" y="339453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214994" y="5994746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293709" y="1836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403" y="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6489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037330" y="4070905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085439" y="5499529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068256" y="601664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6233017" y="3412818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175196" y="5980212"/>
            <a:ext cx="191601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Calibri" panose="020F0502020204030204" pitchFamily="34" charset="0"/>
              </a:rPr>
              <a:t>function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551924" y="5043802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7633" y="4487189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module spam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2603477" y="4811869"/>
            <a:ext cx="2962010" cy="56801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  <a:gd name="connsiteX0" fmla="*/ 0 w 3236742"/>
              <a:gd name="connsiteY0" fmla="*/ 568014 h 568014"/>
              <a:gd name="connsiteX1" fmla="*/ 2378613 w 3236742"/>
              <a:gd name="connsiteY1" fmla="*/ 22891 h 568014"/>
              <a:gd name="connsiteX2" fmla="*/ 3236742 w 3236742"/>
              <a:gd name="connsiteY2" fmla="*/ 177636 h 5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742" h="568014">
                <a:moveTo>
                  <a:pt x="0" y="568014"/>
                </a:moveTo>
                <a:cubicBezTo>
                  <a:pt x="684628" y="308934"/>
                  <a:pt x="1933136" y="95574"/>
                  <a:pt x="2378613" y="22891"/>
                </a:cubicBezTo>
                <a:cubicBezTo>
                  <a:pt x="2824090" y="-49792"/>
                  <a:pt x="3030416" y="63922"/>
                  <a:pt x="323674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2603477" y="5396185"/>
            <a:ext cx="2835402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  <a:gd name="connsiteX0" fmla="*/ 0 w 3455963"/>
              <a:gd name="connsiteY0" fmla="*/ 465517 h 592126"/>
              <a:gd name="connsiteX1" fmla="*/ 2429021 w 3455963"/>
              <a:gd name="connsiteY1" fmla="*/ 1283 h 592126"/>
              <a:gd name="connsiteX2" fmla="*/ 3455963 w 345596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63" h="592126">
                <a:moveTo>
                  <a:pt x="0" y="465517"/>
                </a:moveTo>
                <a:cubicBezTo>
                  <a:pt x="723313" y="222849"/>
                  <a:pt x="1934307" y="-19818"/>
                  <a:pt x="2429021" y="1283"/>
                </a:cubicBezTo>
                <a:cubicBezTo>
                  <a:pt x="2923735" y="22384"/>
                  <a:pt x="3189849" y="307255"/>
                  <a:pt x="345596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 bwMode="auto">
          <a:xfrm>
            <a:off x="2574060" y="6383380"/>
            <a:ext cx="3919896" cy="385377"/>
          </a:xfrm>
          <a:custGeom>
            <a:avLst/>
            <a:gdLst>
              <a:gd name="connsiteX0" fmla="*/ 0 w 3981157"/>
              <a:gd name="connsiteY0" fmla="*/ 0 h 400617"/>
              <a:gd name="connsiteX1" fmla="*/ 3207434 w 3981157"/>
              <a:gd name="connsiteY1" fmla="*/ 393895 h 400617"/>
              <a:gd name="connsiteX2" fmla="*/ 3981157 w 3981157"/>
              <a:gd name="connsiteY2" fmla="*/ 211015 h 400617"/>
              <a:gd name="connsiteX0" fmla="*/ 0 w 4636477"/>
              <a:gd name="connsiteY0" fmla="*/ 0 h 385377"/>
              <a:gd name="connsiteX1" fmla="*/ 3862754 w 4636477"/>
              <a:gd name="connsiteY1" fmla="*/ 378655 h 385377"/>
              <a:gd name="connsiteX2" fmla="*/ 4636477 w 4636477"/>
              <a:gd name="connsiteY2" fmla="*/ 195775 h 38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6477" h="385377">
                <a:moveTo>
                  <a:pt x="0" y="0"/>
                </a:moveTo>
                <a:cubicBezTo>
                  <a:pt x="1271954" y="179363"/>
                  <a:pt x="3199228" y="343486"/>
                  <a:pt x="3862754" y="378655"/>
                </a:cubicBezTo>
                <a:cubicBezTo>
                  <a:pt x="4526280" y="413824"/>
                  <a:pt x="4581378" y="304799"/>
                  <a:pt x="4636477" y="1957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2605696" y="3315136"/>
            <a:ext cx="2631488" cy="43524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  <a:gd name="connsiteX0" fmla="*/ 0 w 3220329"/>
              <a:gd name="connsiteY0" fmla="*/ 435240 h 435240"/>
              <a:gd name="connsiteX1" fmla="*/ 2123049 w 3220329"/>
              <a:gd name="connsiteY1" fmla="*/ 314 h 435240"/>
              <a:gd name="connsiteX2" fmla="*/ 3220329 w 3220329"/>
              <a:gd name="connsiteY2" fmla="*/ 394209 h 43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0329" h="435240">
                <a:moveTo>
                  <a:pt x="0" y="435240"/>
                </a:moveTo>
                <a:cubicBezTo>
                  <a:pt x="570914" y="214846"/>
                  <a:pt x="1675228" y="9692"/>
                  <a:pt x="2123049" y="314"/>
                </a:cubicBezTo>
                <a:cubicBezTo>
                  <a:pt x="2570870" y="-9064"/>
                  <a:pt x="2895599" y="192572"/>
                  <a:pt x="32203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 bwMode="auto">
          <a:xfrm>
            <a:off x="2605696" y="3793752"/>
            <a:ext cx="3564702" cy="606083"/>
          </a:xfrm>
          <a:custGeom>
            <a:avLst/>
            <a:gdLst>
              <a:gd name="connsiteX0" fmla="*/ 0 w 3657600"/>
              <a:gd name="connsiteY0" fmla="*/ 590843 h 617369"/>
              <a:gd name="connsiteX1" fmla="*/ 2700997 w 3657600"/>
              <a:gd name="connsiteY1" fmla="*/ 548640 h 617369"/>
              <a:gd name="connsiteX2" fmla="*/ 3657600 w 3657600"/>
              <a:gd name="connsiteY2" fmla="*/ 0 h 617369"/>
              <a:gd name="connsiteX0" fmla="*/ 0 w 4175760"/>
              <a:gd name="connsiteY0" fmla="*/ 606083 h 606083"/>
              <a:gd name="connsiteX1" fmla="*/ 3219157 w 4175760"/>
              <a:gd name="connsiteY1" fmla="*/ 548640 h 606083"/>
              <a:gd name="connsiteX2" fmla="*/ 4175760 w 4175760"/>
              <a:gd name="connsiteY2" fmla="*/ 0 h 6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760" h="606083">
                <a:moveTo>
                  <a:pt x="0" y="606083"/>
                </a:moveTo>
                <a:lnTo>
                  <a:pt x="3219157" y="548640"/>
                </a:lnTo>
                <a:cubicBezTo>
                  <a:pt x="3828757" y="450166"/>
                  <a:pt x="4002258" y="225083"/>
                  <a:pt x="417576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 bwMode="auto">
          <a:xfrm>
            <a:off x="6856718" y="11886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 bwMode="auto">
          <a:xfrm>
            <a:off x="1695731" y="11886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35"/>
          <p:cNvSpPr/>
          <p:nvPr/>
        </p:nvSpPr>
        <p:spPr bwMode="auto">
          <a:xfrm>
            <a:off x="1659923" y="501151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 bwMode="auto">
          <a:xfrm>
            <a:off x="6856718" y="468309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 bwMode="auto">
          <a:xfrm>
            <a:off x="6835665" y="843056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 bwMode="auto">
          <a:xfrm>
            <a:off x="6856718" y="1548783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 bwMode="auto">
          <a:xfrm>
            <a:off x="6856718" y="1916107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 bwMode="auto">
          <a:xfrm>
            <a:off x="6835665" y="2257150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 bwMode="auto">
          <a:xfrm>
            <a:off x="6835665" y="116967"/>
            <a:ext cx="438300" cy="26855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108151" y="1296955"/>
            <a:ext cx="8297556" cy="1323439"/>
            <a:chOff x="782708" y="1282886"/>
            <a:chExt cx="8297556" cy="1323439"/>
          </a:xfrm>
        </p:grpSpPr>
        <p:sp>
          <p:nvSpPr>
            <p:cNvPr id="3" name="Ellipse 2"/>
            <p:cNvSpPr/>
            <p:nvPr/>
          </p:nvSpPr>
          <p:spPr bwMode="auto">
            <a:xfrm>
              <a:off x="8718791" y="1919591"/>
              <a:ext cx="361473" cy="341043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82708" y="1282886"/>
              <a:ext cx="5501640" cy="13234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0" dirty="0" smtClean="0">
                  <a:latin typeface="Calibri" panose="020F0502020204030204" pitchFamily="34" charset="0"/>
                </a:rPr>
                <a:t>Accès à f dans l’espace de nommage de spam</a:t>
              </a:r>
              <a:endParaRPr lang="fr-FR" sz="4000" dirty="0">
                <a:latin typeface="Calibri" panose="020F0502020204030204" pitchFamily="34" charset="0"/>
              </a:endParaRPr>
            </a:p>
          </p:txBody>
        </p:sp>
        <p:sp>
          <p:nvSpPr>
            <p:cNvPr id="20" name="Forme libre 19"/>
            <p:cNvSpPr/>
            <p:nvPr/>
          </p:nvSpPr>
          <p:spPr bwMode="auto">
            <a:xfrm>
              <a:off x="6286500" y="1427414"/>
              <a:ext cx="2432291" cy="677479"/>
            </a:xfrm>
            <a:custGeom>
              <a:avLst/>
              <a:gdLst>
                <a:gd name="connsiteX0" fmla="*/ 2438400 w 2512814"/>
                <a:gd name="connsiteY0" fmla="*/ 649036 h 697047"/>
                <a:gd name="connsiteX1" fmla="*/ 2362200 w 2512814"/>
                <a:gd name="connsiteY1" fmla="*/ 629986 h 697047"/>
                <a:gd name="connsiteX2" fmla="*/ 1085850 w 2512814"/>
                <a:gd name="connsiteY2" fmla="*/ 1336 h 697047"/>
                <a:gd name="connsiteX3" fmla="*/ 0 w 2512814"/>
                <a:gd name="connsiteY3" fmla="*/ 496636 h 697047"/>
                <a:gd name="connsiteX0" fmla="*/ 2400300 w 2492806"/>
                <a:gd name="connsiteY0" fmla="*/ 649036 h 697047"/>
                <a:gd name="connsiteX1" fmla="*/ 2362200 w 2492806"/>
                <a:gd name="connsiteY1" fmla="*/ 629986 h 697047"/>
                <a:gd name="connsiteX2" fmla="*/ 1085850 w 2492806"/>
                <a:gd name="connsiteY2" fmla="*/ 1336 h 697047"/>
                <a:gd name="connsiteX3" fmla="*/ 0 w 2492806"/>
                <a:gd name="connsiteY3" fmla="*/ 496636 h 6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2806" h="697047">
                  <a:moveTo>
                    <a:pt x="2400300" y="649036"/>
                  </a:moveTo>
                  <a:cubicBezTo>
                    <a:pt x="2474912" y="693486"/>
                    <a:pt x="2581275" y="737936"/>
                    <a:pt x="2362200" y="629986"/>
                  </a:cubicBezTo>
                  <a:cubicBezTo>
                    <a:pt x="2143125" y="522036"/>
                    <a:pt x="1479550" y="23561"/>
                    <a:pt x="1085850" y="1336"/>
                  </a:cubicBezTo>
                  <a:cubicBezTo>
                    <a:pt x="692150" y="-20889"/>
                    <a:pt x="346075" y="237873"/>
                    <a:pt x="0" y="49663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49861" y="4979633"/>
            <a:ext cx="4318031" cy="1610011"/>
            <a:chOff x="149861" y="4979633"/>
            <a:chExt cx="4318031" cy="1610011"/>
          </a:xfrm>
        </p:grpSpPr>
        <p:sp>
          <p:nvSpPr>
            <p:cNvPr id="34" name="ZoneTexte 33"/>
            <p:cNvSpPr txBox="1"/>
            <p:nvPr/>
          </p:nvSpPr>
          <p:spPr>
            <a:xfrm>
              <a:off x="176557" y="4979633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egg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49861" y="5025798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434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7" grpId="0" animBg="1"/>
      <p:bldP spid="78" grpId="0" animBg="1"/>
      <p:bldP spid="43" grpId="0"/>
      <p:bldP spid="44" grpId="0"/>
      <p:bldP spid="45" grpId="0"/>
      <p:bldP spid="46" grpId="0" animBg="1"/>
      <p:bldP spid="47" grpId="0" animBg="1"/>
      <p:bldP spid="26" grpId="0"/>
      <p:bldP spid="27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8" grpId="0" animBg="1"/>
      <p:bldP spid="49" grpId="0" animBg="1"/>
      <p:bldP spid="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295" y="653717"/>
            <a:ext cx="11903242" cy="4525963"/>
          </a:xfrm>
        </p:spPr>
        <p:txBody>
          <a:bodyPr/>
          <a:lstStyle/>
          <a:p>
            <a:pPr marL="0" indent="0">
              <a:buNone/>
            </a:pPr>
            <a:r>
              <a:rPr lang="fr-FR" sz="6000" dirty="0" smtClean="0"/>
              <a:t>La notation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6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FR" sz="6000" dirty="0" smtClean="0"/>
              <a:t> </a:t>
            </a:r>
            <a:r>
              <a:rPr lang="fr-FR" sz="6000" dirty="0" err="1" smtClean="0"/>
              <a:t>permer</a:t>
            </a:r>
            <a:r>
              <a:rPr lang="fr-FR" sz="6000" dirty="0" smtClean="0"/>
              <a:t> d’accéder à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FR" sz="6000" dirty="0" smtClean="0">
                <a:solidFill>
                  <a:srgbClr val="00B050"/>
                </a:solidFill>
              </a:rPr>
              <a:t> </a:t>
            </a:r>
            <a:r>
              <a:rPr lang="fr-FR" sz="6000" dirty="0" smtClean="0"/>
              <a:t>dans l’espace de nommage de 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endParaRPr lang="fr-FR" sz="6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71699</TotalTime>
  <Words>135</Words>
  <Application>Microsoft Office PowerPoint</Application>
  <PresentationFormat>Grand écran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1896</cp:revision>
  <cp:lastPrinted>2013-12-02T15:29:04Z</cp:lastPrinted>
  <dcterms:created xsi:type="dcterms:W3CDTF">1601-01-01T00:00:00Z</dcterms:created>
  <dcterms:modified xsi:type="dcterms:W3CDTF">2017-09-03T09:14:47Z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