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906" r:id="rId2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47" d="100"/>
          <a:sy n="47" d="100"/>
        </p:scale>
        <p:origin x="1590" y="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2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59770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fr-FR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endParaRPr lang="fr-FR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endParaRPr lang="fr-FR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70349</TotalTime>
  <Words>4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1845</cp:revision>
  <cp:lastPrinted>2013-12-02T15:29:04Z</cp:lastPrinted>
  <dcterms:created xsi:type="dcterms:W3CDTF">1601-01-01T00:00:00Z</dcterms:created>
  <dcterms:modified xsi:type="dcterms:W3CDTF">2017-08-08T14:34:49Z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