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8" r:id="rId3"/>
    <p:sldId id="915" r:id="rId4"/>
    <p:sldId id="914" r:id="rId5"/>
    <p:sldId id="917" r:id="rId6"/>
    <p:sldId id="910" r:id="rId7"/>
    <p:sldId id="918" r:id="rId8"/>
    <p:sldId id="920" r:id="rId9"/>
    <p:sldId id="919" r:id="rId10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1"/>
            <p14:sldId id="908"/>
            <p14:sldId id="915"/>
            <p14:sldId id="914"/>
            <p14:sldId id="917"/>
            <p14:sldId id="910"/>
            <p14:sldId id="918"/>
            <p14:sldId id="920"/>
            <p14:sldId id="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48" d="100"/>
          <a:sy n="48" d="100"/>
        </p:scale>
        <p:origin x="39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 module, fonction, classe</a:t>
            </a:r>
          </a:p>
          <a:p>
            <a:r>
              <a:rPr lang="fr-FR" dirty="0" smtClean="0"/>
              <a:t>Local veut dire dans l’espace de nommage de l’objet,</a:t>
            </a:r>
            <a:r>
              <a:rPr lang="fr-FR" baseline="0" dirty="0" smtClean="0"/>
              <a:t> globale veut dire dans l’espace de nommage du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0" dirty="0" smtClean="0"/>
              <a:t> cas, modules, fonctions, classes</a:t>
            </a:r>
          </a:p>
          <a:p>
            <a:r>
              <a:rPr lang="fr-FR" baseline="0" dirty="0" smtClean="0"/>
              <a:t>E est uniquement pour les fonction englobante, pas pour les classes englobantes</a:t>
            </a:r>
          </a:p>
          <a:p>
            <a:r>
              <a:rPr lang="fr-FR" baseline="0" dirty="0" smtClean="0"/>
              <a:t>Pas de notion de classe englobante pour les classes.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1999"/>
            <a:ext cx="10972800" cy="5364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L’assignation explicite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fr-F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déclaration d’argument dans une entête de fonction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</a:rPr>
              <a:t>Les définitions de classes et de fonctions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fr-FR" sz="3600" dirty="0" smtClean="0"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7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boucles for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Les compréhensions de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listes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**2 for i in range(10)]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Les imports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</a:t>
            </a:r>
            <a:endParaRPr lang="fr-FR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os import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times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5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5633"/>
            <a:ext cx="10972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le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x est locale au module (donc globale)</a:t>
            </a:r>
          </a:p>
          <a:p>
            <a:pPr marL="0" indent="0">
              <a:buNone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la fonction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x est locale 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à la fonction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Sauf si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x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, alors x est globale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la classe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x est locale à la 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Sauf si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x</a:t>
            </a: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, alors x est globale</a:t>
            </a:r>
          </a:p>
          <a:p>
            <a:pPr marL="0" indent="0">
              <a:buNone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Assignation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198" y="2952129"/>
            <a:ext cx="2318847" cy="838775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Règle : G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936466"/>
            <a:ext cx="29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modules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60676" y="1936466"/>
            <a:ext cx="32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fonctions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86642" y="1936466"/>
            <a:ext cx="32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classes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4136088" y="2942294"/>
            <a:ext cx="2778734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4000" dirty="0"/>
              <a:t>Règle : </a:t>
            </a:r>
            <a:r>
              <a:rPr lang="fr-FR" sz="4000" kern="0" dirty="0" smtClean="0"/>
              <a:t>L</a:t>
            </a:r>
            <a:r>
              <a:rPr lang="fr-FR" sz="4000" kern="0" dirty="0" smtClean="0">
                <a:solidFill>
                  <a:srgbClr val="FF0000"/>
                </a:solidFill>
              </a:rPr>
              <a:t>E</a:t>
            </a:r>
            <a:r>
              <a:rPr lang="fr-FR" sz="4000" kern="0" dirty="0" smtClean="0"/>
              <a:t>G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786642" y="2939717"/>
            <a:ext cx="2606028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4000" dirty="0"/>
              <a:t>Règle : </a:t>
            </a:r>
            <a:r>
              <a:rPr lang="fr-FR" sz="4000" kern="0" dirty="0" smtClean="0"/>
              <a:t>LG</a:t>
            </a:r>
            <a:endParaRPr lang="fr-FR" sz="4000" kern="0" dirty="0"/>
          </a:p>
        </p:txBody>
      </p:sp>
      <p:sp>
        <p:nvSpPr>
          <p:cNvPr id="12" name="ZoneTexte 1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Référencement </a:t>
            </a:r>
            <a:endParaRPr lang="fr-FR" sz="7200" dirty="0">
              <a:latin typeface="Calibri" panose="020F0502020204030204" pitchFamily="34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142939" y="4218620"/>
            <a:ext cx="7490314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4000" kern="0" dirty="0" smtClean="0"/>
              <a:t>Une variable x dans une classe n’est pas accessible aux méthodes de la classe, sauf si on utilise la notation d’attribut </a:t>
            </a:r>
            <a:r>
              <a:rPr lang="fr-FR" sz="4000" kern="0" dirty="0" err="1" smtClean="0"/>
              <a:t>classe.x</a:t>
            </a:r>
            <a:endParaRPr lang="fr-FR" sz="4000" kern="0" dirty="0"/>
          </a:p>
        </p:txBody>
      </p:sp>
    </p:spTree>
    <p:extLst>
      <p:ext uri="{BB962C8B-B14F-4D97-AF65-F5344CB8AC3E}">
        <p14:creationId xmlns:p14="http://schemas.microsoft.com/office/powerpoint/2010/main" val="29699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10" grpId="0"/>
      <p:bldP spid="11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3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 a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Font typeface="Wingdings" pitchFamily="2" charset="2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Module : règle </a:t>
            </a:r>
            <a:r>
              <a:rPr lang="fr-FR" sz="7200" dirty="0" smtClean="0">
                <a:latin typeface="Calibri" panose="020F0502020204030204" pitchFamily="34" charset="0"/>
              </a:rPr>
              <a:t>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g()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fr-FR" sz="2400" kern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0979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g():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g()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392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C.a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C().f()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85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A: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class B: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B()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Classes : règle LG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71954</TotalTime>
  <Words>378</Words>
  <Application>Microsoft Office PowerPoint</Application>
  <PresentationFormat>Grand écran</PresentationFormat>
  <Paragraphs>114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1936</cp:revision>
  <cp:lastPrinted>2013-12-02T15:29:04Z</cp:lastPrinted>
  <dcterms:created xsi:type="dcterms:W3CDTF">1601-01-01T00:00:00Z</dcterms:created>
  <dcterms:modified xsi:type="dcterms:W3CDTF">2014-09-05T07:26:12Z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