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9" r:id="rId19"/>
    <p:sldId id="282" r:id="rId20"/>
    <p:sldId id="283" r:id="rId21"/>
    <p:sldId id="285" r:id="rId22"/>
    <p:sldId id="286" r:id="rId23"/>
    <p:sldId id="290" r:id="rId24"/>
    <p:sldId id="291" r:id="rId2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9"/>
            <p14:sldId id="282"/>
            <p14:sldId id="283"/>
            <p14:sldId id="285"/>
            <p14:sldId id="28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456" autoAdjust="0"/>
  </p:normalViewPr>
  <p:slideViewPr>
    <p:cSldViewPr snapToGrid="0">
      <p:cViewPr varScale="1">
        <p:scale>
          <a:sx n="68" d="100"/>
          <a:sy n="68" d="100"/>
        </p:scale>
        <p:origin x="1027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  <a:p>
            <a:endParaRPr lang="fr-FR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Ce que je peux faire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r>
              <a:rPr lang="fr-FR" kern="0" dirty="0" smtClean="0"/>
              <a:t> et pas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Retourner un autre objet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l’arbre d’héritage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l’espace de nommage avant la création de l’objet classe (plus facile qu’après)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Souvent, c’est équivalent d’utiliser l’une ou l’autre, le choix est alors une question de goût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kern="0" dirty="0" smtClean="0"/>
              <a:t>marche dans tous les 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kern="0" dirty="0" smtClean="0"/>
              <a:t>est plus simple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2757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148057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572766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crée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ou les superclasses avant la création de la classe</a:t>
            </a:r>
          </a:p>
          <a:p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4800" dirty="0">
                <a:latin typeface="Calibri" panose="020F0502020204030204" pitchFamily="34" charset="0"/>
                <a:cs typeface="Courier New" panose="02070309020205020404" pitchFamily="49" charset="0"/>
              </a:rPr>
              <a:t>initialise l’objet classe</a:t>
            </a:r>
            <a:endParaRPr lang="fr-FR" sz="4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la classe après sa création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('__'):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[name]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bases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UpperAttrMetaclass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C()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31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 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72837</TotalTime>
  <Words>1531</Words>
  <Application>Microsoft Office PowerPoint</Application>
  <PresentationFormat>Grand écran</PresentationFormat>
  <Paragraphs>266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2004</cp:revision>
  <cp:lastPrinted>2013-12-02T15:29:04Z</cp:lastPrinted>
  <dcterms:created xsi:type="dcterms:W3CDTF">1601-01-01T00:00:00Z</dcterms:created>
  <dcterms:modified xsi:type="dcterms:W3CDTF">2017-09-28T15:28:00Z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