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5" r:id="rId2"/>
    <p:sldId id="256" r:id="rId3"/>
    <p:sldId id="258" r:id="rId4"/>
    <p:sldId id="259" r:id="rId5"/>
    <p:sldId id="273" r:id="rId6"/>
    <p:sldId id="263" r:id="rId7"/>
    <p:sldId id="276" r:id="rId8"/>
    <p:sldId id="266" r:id="rId9"/>
    <p:sldId id="274" r:id="rId10"/>
    <p:sldId id="268" r:id="rId11"/>
    <p:sldId id="269" r:id="rId12"/>
    <p:sldId id="272" r:id="rId13"/>
    <p:sldId id="271" r:id="rId14"/>
    <p:sldId id="292" r:id="rId15"/>
    <p:sldId id="278" r:id="rId16"/>
    <p:sldId id="280" r:id="rId17"/>
    <p:sldId id="289" r:id="rId18"/>
    <p:sldId id="282" r:id="rId19"/>
    <p:sldId id="283" r:id="rId20"/>
    <p:sldId id="285" r:id="rId21"/>
    <p:sldId id="286" r:id="rId22"/>
    <p:sldId id="290" r:id="rId23"/>
    <p:sldId id="291" r:id="rId24"/>
    <p:sldId id="293" r:id="rId25"/>
    <p:sldId id="294" r:id="rId26"/>
    <p:sldId id="270" r:id="rId27"/>
    <p:sldId id="275" r:id="rId28"/>
    <p:sldId id="284" r:id="rId29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95"/>
            <p14:sldId id="256"/>
            <p14:sldId id="258"/>
            <p14:sldId id="259"/>
            <p14:sldId id="273"/>
            <p14:sldId id="263"/>
            <p14:sldId id="276"/>
            <p14:sldId id="266"/>
            <p14:sldId id="274"/>
            <p14:sldId id="268"/>
            <p14:sldId id="269"/>
            <p14:sldId id="272"/>
            <p14:sldId id="271"/>
            <p14:sldId id="292"/>
            <p14:sldId id="278"/>
            <p14:sldId id="280"/>
            <p14:sldId id="289"/>
            <p14:sldId id="282"/>
            <p14:sldId id="283"/>
            <p14:sldId id="285"/>
            <p14:sldId id="286"/>
            <p14:sldId id="290"/>
            <p14:sldId id="291"/>
            <p14:sldId id="293"/>
            <p14:sldId id="294"/>
            <p14:sldId id="270"/>
            <p14:sldId id="27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456" autoAdjust="0"/>
  </p:normalViewPr>
  <p:slideViewPr>
    <p:cSldViewPr snapToGrid="0">
      <p:cViewPr varScale="1">
        <p:scale>
          <a:sx n="66" d="100"/>
          <a:sy n="66" d="100"/>
        </p:scale>
        <p:origin x="86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Ce que je peux faire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</a:t>
            </a:r>
            <a:r>
              <a:rPr lang="fr-FR" kern="0" dirty="0" smtClean="0"/>
              <a:t> et pas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Retourner un autre objet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l’arbre d’héritage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l’espace de nommage avant la création de l’objet classe (plus facile qu’après)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Souvent, c’est équivalent d’utiliser l’une ou l’autre, le choix est alors une question de goût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kern="0" dirty="0" smtClean="0"/>
              <a:t>marche dans tous les 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kern="0" dirty="0" smtClean="0"/>
              <a:t>est plus simple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15365" y="4056553"/>
            <a:ext cx="2349398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C(B)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74065" y="2397088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B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74066" y="737621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52796" y="5716020"/>
            <a:ext cx="3674536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nstance de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0463" y="730175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>
            <a:stCxn id="11" idx="0"/>
            <a:endCxn id="7" idx="2"/>
          </p:cNvCxnSpPr>
          <p:nvPr/>
        </p:nvCxnSpPr>
        <p:spPr bwMode="auto">
          <a:xfrm flipV="1">
            <a:off x="5190064" y="4825994"/>
            <a:ext cx="0" cy="89002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Forme libre 14"/>
          <p:cNvSpPr/>
          <p:nvPr/>
        </p:nvSpPr>
        <p:spPr bwMode="auto">
          <a:xfrm>
            <a:off x="1028292" y="1501698"/>
            <a:ext cx="2986562" cy="2951356"/>
          </a:xfrm>
          <a:custGeom>
            <a:avLst/>
            <a:gdLst>
              <a:gd name="connsiteX0" fmla="*/ 2776539 w 2776539"/>
              <a:gd name="connsiteY0" fmla="*/ 2895600 h 2895600"/>
              <a:gd name="connsiteX1" fmla="*/ 202672 w 2776539"/>
              <a:gd name="connsiteY1" fmla="*/ 2133600 h 2895600"/>
              <a:gd name="connsiteX2" fmla="*/ 355072 w 2776539"/>
              <a:gd name="connsiteY2" fmla="*/ 0 h 2895600"/>
              <a:gd name="connsiteX0" fmla="*/ 3209577 w 3209577"/>
              <a:gd name="connsiteY0" fmla="*/ 2884448 h 2884448"/>
              <a:gd name="connsiteX1" fmla="*/ 635710 w 3209577"/>
              <a:gd name="connsiteY1" fmla="*/ 2122448 h 2884448"/>
              <a:gd name="connsiteX2" fmla="*/ 107886 w 3209577"/>
              <a:gd name="connsiteY2" fmla="*/ 0 h 2884448"/>
              <a:gd name="connsiteX0" fmla="*/ 3130433 w 3130433"/>
              <a:gd name="connsiteY0" fmla="*/ 2884448 h 2884448"/>
              <a:gd name="connsiteX1" fmla="*/ 556566 w 3130433"/>
              <a:gd name="connsiteY1" fmla="*/ 2122448 h 2884448"/>
              <a:gd name="connsiteX2" fmla="*/ 28742 w 3130433"/>
              <a:gd name="connsiteY2" fmla="*/ 0 h 2884448"/>
              <a:gd name="connsiteX0" fmla="*/ 3120376 w 3120376"/>
              <a:gd name="connsiteY0" fmla="*/ 2917902 h 2917902"/>
              <a:gd name="connsiteX1" fmla="*/ 546509 w 3120376"/>
              <a:gd name="connsiteY1" fmla="*/ 2155902 h 2917902"/>
              <a:gd name="connsiteX2" fmla="*/ 29837 w 3120376"/>
              <a:gd name="connsiteY2" fmla="*/ 0 h 2917902"/>
              <a:gd name="connsiteX0" fmla="*/ 2986562 w 2986562"/>
              <a:gd name="connsiteY0" fmla="*/ 2951356 h 2951356"/>
              <a:gd name="connsiteX1" fmla="*/ 546509 w 2986562"/>
              <a:gd name="connsiteY1" fmla="*/ 2155902 h 2951356"/>
              <a:gd name="connsiteX2" fmla="*/ 29837 w 2986562"/>
              <a:gd name="connsiteY2" fmla="*/ 0 h 295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562" h="2951356">
                <a:moveTo>
                  <a:pt x="2986562" y="2951356"/>
                </a:moveTo>
                <a:cubicBezTo>
                  <a:pt x="1901417" y="2811656"/>
                  <a:pt x="1061599" y="2642219"/>
                  <a:pt x="546509" y="2155902"/>
                </a:cubicBezTo>
                <a:cubicBezTo>
                  <a:pt x="31419" y="1669585"/>
                  <a:pt x="-58582" y="814349"/>
                  <a:pt x="29837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1523883" y="1516566"/>
            <a:ext cx="2646673" cy="1260088"/>
          </a:xfrm>
          <a:custGeom>
            <a:avLst/>
            <a:gdLst>
              <a:gd name="connsiteX0" fmla="*/ 2646673 w 2646673"/>
              <a:gd name="connsiteY0" fmla="*/ 1260088 h 1260088"/>
              <a:gd name="connsiteX1" fmla="*/ 394127 w 2646673"/>
              <a:gd name="connsiteY1" fmla="*/ 869795 h 1260088"/>
              <a:gd name="connsiteX2" fmla="*/ 14985 w 2646673"/>
              <a:gd name="connsiteY2" fmla="*/ 0 h 126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673" h="1260088">
                <a:moveTo>
                  <a:pt x="2646673" y="1260088"/>
                </a:moveTo>
                <a:cubicBezTo>
                  <a:pt x="1739707" y="1169949"/>
                  <a:pt x="832742" y="1079810"/>
                  <a:pt x="394127" y="869795"/>
                </a:cubicBezTo>
                <a:cubicBezTo>
                  <a:pt x="-44488" y="659780"/>
                  <a:pt x="-14752" y="329890"/>
                  <a:pt x="14985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 bwMode="auto">
          <a:xfrm flipH="1" flipV="1">
            <a:off x="2802462" y="1271013"/>
            <a:ext cx="1371604" cy="744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Forme libre 21"/>
          <p:cNvSpPr/>
          <p:nvPr/>
        </p:nvSpPr>
        <p:spPr bwMode="auto">
          <a:xfrm>
            <a:off x="215201" y="215106"/>
            <a:ext cx="1838853" cy="866562"/>
          </a:xfrm>
          <a:custGeom>
            <a:avLst/>
            <a:gdLst>
              <a:gd name="connsiteX0" fmla="*/ 565384 w 1838853"/>
              <a:gd name="connsiteY0" fmla="*/ 866562 h 866562"/>
              <a:gd name="connsiteX1" fmla="*/ 52428 w 1838853"/>
              <a:gd name="connsiteY1" fmla="*/ 141733 h 866562"/>
              <a:gd name="connsiteX2" fmla="*/ 1691658 w 1838853"/>
              <a:gd name="connsiteY2" fmla="*/ 30221 h 866562"/>
              <a:gd name="connsiteX3" fmla="*/ 1658204 w 1838853"/>
              <a:gd name="connsiteY3" fmla="*/ 520874 h 8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853" h="866562">
                <a:moveTo>
                  <a:pt x="565384" y="866562"/>
                </a:moveTo>
                <a:cubicBezTo>
                  <a:pt x="215050" y="573842"/>
                  <a:pt x="-135284" y="281123"/>
                  <a:pt x="52428" y="141733"/>
                </a:cubicBezTo>
                <a:cubicBezTo>
                  <a:pt x="240140" y="2343"/>
                  <a:pt x="1424029" y="-32969"/>
                  <a:pt x="1691658" y="30221"/>
                </a:cubicBezTo>
                <a:cubicBezTo>
                  <a:pt x="1959287" y="93411"/>
                  <a:pt x="1808745" y="307142"/>
                  <a:pt x="1658204" y="520874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7" idx="0"/>
            <a:endCxn id="9" idx="2"/>
          </p:cNvCxnSpPr>
          <p:nvPr/>
        </p:nvCxnSpPr>
        <p:spPr bwMode="auto">
          <a:xfrm flipV="1">
            <a:off x="5190064" y="3166529"/>
            <a:ext cx="1" cy="890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onnecteur droit avec flèche 25"/>
          <p:cNvCxnSpPr>
            <a:stCxn id="9" idx="0"/>
            <a:endCxn id="10" idx="2"/>
          </p:cNvCxnSpPr>
          <p:nvPr/>
        </p:nvCxnSpPr>
        <p:spPr bwMode="auto">
          <a:xfrm flipV="1">
            <a:off x="5190065" y="1507062"/>
            <a:ext cx="1" cy="8900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802462" y="959005"/>
            <a:ext cx="1368094" cy="111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0" name="Groupe 39"/>
          <p:cNvGrpSpPr/>
          <p:nvPr/>
        </p:nvGrpSpPr>
        <p:grpSpPr>
          <a:xfrm>
            <a:off x="-5600" y="5111834"/>
            <a:ext cx="2808062" cy="1540459"/>
            <a:chOff x="-79356" y="4560281"/>
            <a:chExt cx="2808062" cy="1540459"/>
          </a:xfrm>
        </p:grpSpPr>
        <p:cxnSp>
          <p:nvCxnSpPr>
            <p:cNvPr id="30" name="Connecteur droit avec flèche 29"/>
            <p:cNvCxnSpPr/>
            <p:nvPr/>
          </p:nvCxnSpPr>
          <p:spPr bwMode="auto">
            <a:xfrm>
              <a:off x="301084" y="5097940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1" name="ZoneTexte 30"/>
            <p:cNvSpPr txBox="1"/>
            <p:nvPr/>
          </p:nvSpPr>
          <p:spPr>
            <a:xfrm>
              <a:off x="-50219" y="4560281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nstancié par</a:t>
              </a:r>
            </a:p>
          </p:txBody>
        </p:sp>
        <p:cxnSp>
          <p:nvCxnSpPr>
            <p:cNvPr id="37" name="Connecteur droit avec flèche 36"/>
            <p:cNvCxnSpPr/>
            <p:nvPr/>
          </p:nvCxnSpPr>
          <p:spPr bwMode="auto">
            <a:xfrm>
              <a:off x="301084" y="5874808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ZoneTexte 37"/>
            <p:cNvSpPr txBox="1"/>
            <p:nvPr/>
          </p:nvSpPr>
          <p:spPr>
            <a:xfrm>
              <a:off x="-79356" y="5328538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hérite de</a:t>
              </a:r>
            </a:p>
          </p:txBody>
        </p:sp>
        <p:sp>
          <p:nvSpPr>
            <p:cNvPr id="39" name="Rectangle à coins arrondis 38"/>
            <p:cNvSpPr/>
            <p:nvPr/>
          </p:nvSpPr>
          <p:spPr bwMode="auto">
            <a:xfrm>
              <a:off x="89210" y="4574720"/>
              <a:ext cx="2499270" cy="152602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023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  <p:bldP spid="17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pré-instanciation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2757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148057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572766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crée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ou les superclasses avant la création de la classe</a:t>
            </a:r>
          </a:p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initialise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la classe après sa création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('__'):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[name]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419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C()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313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174065" y="4056554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6416" y="2399135"/>
            <a:ext cx="3400093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metaclass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74066" y="737621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52796" y="5716020"/>
            <a:ext cx="3674536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nstance de C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0463" y="730175"/>
            <a:ext cx="2031999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>
            <a:stCxn id="11" idx="0"/>
            <a:endCxn id="7" idx="2"/>
          </p:cNvCxnSpPr>
          <p:nvPr/>
        </p:nvCxnSpPr>
        <p:spPr bwMode="auto">
          <a:xfrm flipV="1">
            <a:off x="5190064" y="4825995"/>
            <a:ext cx="1" cy="890025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avec flèche 20"/>
          <p:cNvCxnSpPr/>
          <p:nvPr/>
        </p:nvCxnSpPr>
        <p:spPr bwMode="auto">
          <a:xfrm flipH="1" flipV="1">
            <a:off x="2802462" y="1271013"/>
            <a:ext cx="1371604" cy="744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Forme libre 21"/>
          <p:cNvSpPr/>
          <p:nvPr/>
        </p:nvSpPr>
        <p:spPr bwMode="auto">
          <a:xfrm>
            <a:off x="215201" y="215106"/>
            <a:ext cx="1838853" cy="866562"/>
          </a:xfrm>
          <a:custGeom>
            <a:avLst/>
            <a:gdLst>
              <a:gd name="connsiteX0" fmla="*/ 565384 w 1838853"/>
              <a:gd name="connsiteY0" fmla="*/ 866562 h 866562"/>
              <a:gd name="connsiteX1" fmla="*/ 52428 w 1838853"/>
              <a:gd name="connsiteY1" fmla="*/ 141733 h 866562"/>
              <a:gd name="connsiteX2" fmla="*/ 1691658 w 1838853"/>
              <a:gd name="connsiteY2" fmla="*/ 30221 h 866562"/>
              <a:gd name="connsiteX3" fmla="*/ 1658204 w 1838853"/>
              <a:gd name="connsiteY3" fmla="*/ 520874 h 8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853" h="866562">
                <a:moveTo>
                  <a:pt x="565384" y="866562"/>
                </a:moveTo>
                <a:cubicBezTo>
                  <a:pt x="215050" y="573842"/>
                  <a:pt x="-135284" y="281123"/>
                  <a:pt x="52428" y="141733"/>
                </a:cubicBezTo>
                <a:cubicBezTo>
                  <a:pt x="240140" y="2343"/>
                  <a:pt x="1424029" y="-32969"/>
                  <a:pt x="1691658" y="30221"/>
                </a:cubicBezTo>
                <a:cubicBezTo>
                  <a:pt x="1959287" y="93411"/>
                  <a:pt x="1808745" y="307142"/>
                  <a:pt x="1658204" y="520874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7" idx="0"/>
            <a:endCxn id="10" idx="2"/>
          </p:cNvCxnSpPr>
          <p:nvPr/>
        </p:nvCxnSpPr>
        <p:spPr bwMode="auto">
          <a:xfrm flipV="1">
            <a:off x="5190065" y="1507062"/>
            <a:ext cx="1" cy="25494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802462" y="959005"/>
            <a:ext cx="1368094" cy="111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0" name="Groupe 39"/>
          <p:cNvGrpSpPr/>
          <p:nvPr/>
        </p:nvGrpSpPr>
        <p:grpSpPr>
          <a:xfrm>
            <a:off x="-5600" y="5111834"/>
            <a:ext cx="2808062" cy="1540459"/>
            <a:chOff x="-79356" y="4560281"/>
            <a:chExt cx="2808062" cy="1540459"/>
          </a:xfrm>
        </p:grpSpPr>
        <p:cxnSp>
          <p:nvCxnSpPr>
            <p:cNvPr id="30" name="Connecteur droit avec flèche 29"/>
            <p:cNvCxnSpPr/>
            <p:nvPr/>
          </p:nvCxnSpPr>
          <p:spPr bwMode="auto">
            <a:xfrm>
              <a:off x="301084" y="5097940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1" name="ZoneTexte 30"/>
            <p:cNvSpPr txBox="1"/>
            <p:nvPr/>
          </p:nvSpPr>
          <p:spPr>
            <a:xfrm>
              <a:off x="-50219" y="4560281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nstancié par</a:t>
              </a:r>
            </a:p>
          </p:txBody>
        </p:sp>
        <p:cxnSp>
          <p:nvCxnSpPr>
            <p:cNvPr id="37" name="Connecteur droit avec flèche 36"/>
            <p:cNvCxnSpPr/>
            <p:nvPr/>
          </p:nvCxnSpPr>
          <p:spPr bwMode="auto">
            <a:xfrm>
              <a:off x="301084" y="5874808"/>
              <a:ext cx="211873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ZoneTexte 37"/>
            <p:cNvSpPr txBox="1"/>
            <p:nvPr/>
          </p:nvSpPr>
          <p:spPr>
            <a:xfrm>
              <a:off x="-79356" y="5328538"/>
              <a:ext cx="2778925" cy="52322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hérite de</a:t>
              </a:r>
            </a:p>
          </p:txBody>
        </p:sp>
        <p:sp>
          <p:nvSpPr>
            <p:cNvPr id="39" name="Rectangle à coins arrondis 38"/>
            <p:cNvSpPr/>
            <p:nvPr/>
          </p:nvSpPr>
          <p:spPr bwMode="auto">
            <a:xfrm>
              <a:off x="89210" y="4574720"/>
              <a:ext cx="2499270" cy="152602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4" name="Forme libre 3"/>
          <p:cNvSpPr/>
          <p:nvPr/>
        </p:nvSpPr>
        <p:spPr bwMode="auto">
          <a:xfrm>
            <a:off x="1693333" y="3166533"/>
            <a:ext cx="2472267" cy="1270000"/>
          </a:xfrm>
          <a:custGeom>
            <a:avLst/>
            <a:gdLst>
              <a:gd name="connsiteX0" fmla="*/ 2472267 w 2472267"/>
              <a:gd name="connsiteY0" fmla="*/ 1270000 h 1270000"/>
              <a:gd name="connsiteX1" fmla="*/ 1016000 w 2472267"/>
              <a:gd name="connsiteY1" fmla="*/ 982134 h 1270000"/>
              <a:gd name="connsiteX2" fmla="*/ 0 w 2472267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267" h="1270000">
                <a:moveTo>
                  <a:pt x="2472267" y="1270000"/>
                </a:moveTo>
                <a:cubicBezTo>
                  <a:pt x="1950156" y="1231900"/>
                  <a:pt x="1428045" y="1193801"/>
                  <a:pt x="1016000" y="982134"/>
                </a:cubicBezTo>
                <a:cubicBezTo>
                  <a:pt x="603955" y="770467"/>
                  <a:pt x="301977" y="385233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V="1">
            <a:off x="1134627" y="1507062"/>
            <a:ext cx="0" cy="89207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 flipH="1" flipV="1">
            <a:off x="2319867" y="1507062"/>
            <a:ext cx="16933" cy="89207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71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22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 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</a:rPr>
              <a:t>Une classe a pour type </a:t>
            </a:r>
            <a:r>
              <a:rPr lang="fr-FR" sz="4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48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</a:rPr>
              <a:t>Une instance a pour type sa classe</a:t>
            </a:r>
            <a:endParaRPr lang="fr-FR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B050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0B050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  <a:ln w="50800">
          <a:solidFill>
            <a:schemeClr val="tx1"/>
          </a:solidFill>
        </a:ln>
      </a:spPr>
      <a:bodyPr wrap="square" rtlCol="0">
        <a:spAutoFit/>
      </a:bodyPr>
      <a:lstStyle>
        <a:defPPr>
          <a:defRPr sz="4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72996</TotalTime>
  <Words>1571</Words>
  <Application>Microsoft Office PowerPoint</Application>
  <PresentationFormat>Grand écran</PresentationFormat>
  <Paragraphs>282</Paragraphs>
  <Slides>28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2019</cp:revision>
  <cp:lastPrinted>2013-12-02T15:29:04Z</cp:lastPrinted>
  <dcterms:created xsi:type="dcterms:W3CDTF">1601-01-01T00:00:00Z</dcterms:created>
  <dcterms:modified xsi:type="dcterms:W3CDTF">2017-10-02T09:29:55Z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