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62118" autoAdjust="0"/>
  </p:normalViewPr>
  <p:slideViewPr>
    <p:cSldViewPr snapToGrid="0">
      <p:cViewPr varScale="1">
        <p:scale>
          <a:sx n="60" d="100"/>
          <a:sy n="60" d="100"/>
        </p:scale>
        <p:origin x="62" y="12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102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Itérable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2626" y="0"/>
            <a:ext cx="6089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Itérateur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6102626" y="0"/>
            <a:ext cx="0" cy="6858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42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1026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Itérable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2626" y="0"/>
            <a:ext cx="6089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Itérateur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6102626" y="0"/>
            <a:ext cx="0" cy="6858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4" name="Groupe 3"/>
          <p:cNvGrpSpPr/>
          <p:nvPr/>
        </p:nvGrpSpPr>
        <p:grpSpPr>
          <a:xfrm>
            <a:off x="4363453" y="96819"/>
            <a:ext cx="3909178" cy="1002065"/>
            <a:chOff x="4363453" y="96819"/>
            <a:chExt cx="3909178" cy="1002065"/>
          </a:xfrm>
        </p:grpSpPr>
        <p:sp>
          <p:nvSpPr>
            <p:cNvPr id="2" name="Forme libre 1"/>
            <p:cNvSpPr/>
            <p:nvPr/>
          </p:nvSpPr>
          <p:spPr bwMode="auto">
            <a:xfrm>
              <a:off x="4363453" y="416993"/>
              <a:ext cx="1739173" cy="681891"/>
            </a:xfrm>
            <a:custGeom>
              <a:avLst/>
              <a:gdLst>
                <a:gd name="connsiteX0" fmla="*/ 0 w 1804736"/>
                <a:gd name="connsiteY0" fmla="*/ 681891 h 681891"/>
                <a:gd name="connsiteX1" fmla="*/ 1074821 w 1804736"/>
                <a:gd name="connsiteY1" fmla="*/ 112396 h 681891"/>
                <a:gd name="connsiteX2" fmla="*/ 1804736 w 1804736"/>
                <a:gd name="connsiteY2" fmla="*/ 102 h 6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4736" h="681891">
                  <a:moveTo>
                    <a:pt x="0" y="681891"/>
                  </a:moveTo>
                  <a:cubicBezTo>
                    <a:pt x="387016" y="453959"/>
                    <a:pt x="774032" y="226028"/>
                    <a:pt x="1074821" y="112396"/>
                  </a:cubicBezTo>
                  <a:cubicBezTo>
                    <a:pt x="1375610" y="-1236"/>
                    <a:pt x="1590173" y="-567"/>
                    <a:pt x="1804736" y="102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102626" y="96819"/>
              <a:ext cx="2170005" cy="6454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30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1026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Itérable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2626" y="0"/>
            <a:ext cx="610262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Itérateur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Nouvel 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lément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fr-FR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it)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6102626" y="0"/>
            <a:ext cx="0" cy="6858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3" name="Groupe 2"/>
          <p:cNvGrpSpPr/>
          <p:nvPr/>
        </p:nvGrpSpPr>
        <p:grpSpPr>
          <a:xfrm>
            <a:off x="6102626" y="96819"/>
            <a:ext cx="4929939" cy="1011219"/>
            <a:chOff x="6102626" y="96819"/>
            <a:chExt cx="4929939" cy="1011219"/>
          </a:xfrm>
        </p:grpSpPr>
        <p:sp>
          <p:nvSpPr>
            <p:cNvPr id="9" name="Rectangle 8"/>
            <p:cNvSpPr/>
            <p:nvPr/>
          </p:nvSpPr>
          <p:spPr bwMode="auto">
            <a:xfrm>
              <a:off x="6102626" y="96819"/>
              <a:ext cx="2170005" cy="6454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" name="Forme libre 1"/>
            <p:cNvSpPr/>
            <p:nvPr/>
          </p:nvSpPr>
          <p:spPr bwMode="auto">
            <a:xfrm>
              <a:off x="8283388" y="240158"/>
              <a:ext cx="2749177" cy="867880"/>
            </a:xfrm>
            <a:custGeom>
              <a:avLst/>
              <a:gdLst>
                <a:gd name="connsiteX0" fmla="*/ 2237591 w 2749177"/>
                <a:gd name="connsiteY0" fmla="*/ 867880 h 867880"/>
                <a:gd name="connsiteX1" fmla="*/ 2592593 w 2749177"/>
                <a:gd name="connsiteY1" fmla="*/ 50298 h 867880"/>
                <a:gd name="connsiteX2" fmla="*/ 0 w 2749177"/>
                <a:gd name="connsiteY2" fmla="*/ 157875 h 8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9177" h="867880">
                  <a:moveTo>
                    <a:pt x="2237591" y="867880"/>
                  </a:moveTo>
                  <a:cubicBezTo>
                    <a:pt x="2601558" y="518256"/>
                    <a:pt x="2965525" y="168632"/>
                    <a:pt x="2592593" y="50298"/>
                  </a:cubicBezTo>
                  <a:cubicBezTo>
                    <a:pt x="2219661" y="-68036"/>
                    <a:pt x="1109830" y="44919"/>
                    <a:pt x="0" y="15787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051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68846</TotalTime>
  <Words>45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1861</cp:revision>
  <cp:lastPrinted>2013-12-02T15:29:04Z</cp:lastPrinted>
  <dcterms:created xsi:type="dcterms:W3CDTF">1601-01-01T00:00:00Z</dcterms:created>
  <dcterms:modified xsi:type="dcterms:W3CDTF">2017-08-31T12:38:18Z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