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6" r:id="rId4"/>
    <p:sldId id="268" r:id="rId5"/>
    <p:sldId id="270" r:id="rId6"/>
    <p:sldId id="274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DDAE-20D0-4C55-BD90-81B30805CC34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11C6-8734-42F0-A448-2B05BD6CA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4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Wrapper</a:t>
            </a:r>
            <a:r>
              <a:rPr lang="fr-FR" baseline="0" dirty="0" smtClean="0"/>
              <a:t> garde un lien vers f grâce à la </a:t>
            </a:r>
            <a:r>
              <a:rPr lang="fr-FR" baseline="0" dirty="0" err="1" smtClean="0"/>
              <a:t>cloture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0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66A-773C-44F0-AEC4-F2A63B8DF2EF}" type="datetime1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5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CFF4-23F0-4E8D-86B7-4FE8BE35F5F3}" type="datetime1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5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0E0-43C8-4118-AAE5-E6B94B1D3238}" type="datetime1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20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099F-1649-43AE-89BD-94C0A68E9466}" type="datetime1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A0CC-DCDD-483E-A40D-2B149B5168C3}" type="datetime1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76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8105-77EA-4EF4-BD48-30E1F48BE005}" type="datetime1">
              <a:rPr lang="fr-FR" smtClean="0"/>
              <a:t>28/09/2017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0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0B5B-26E6-4BAE-92ED-846AB76F66EE}" type="datetime1">
              <a:rPr lang="fr-FR" smtClean="0"/>
              <a:t>28/09/2017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06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DAA8-AB3D-4BE1-A8FB-26562FDAC8C2}" type="datetime1">
              <a:rPr lang="fr-FR" smtClean="0"/>
              <a:t>28/09/2017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1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4D7-8409-45FE-9095-FCB8A90CAB9A}" type="datetime1">
              <a:rPr lang="fr-FR" smtClean="0"/>
              <a:t>28/09/2017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2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EB6-1F0F-48A9-A856-B8C02D499470}" type="datetime1">
              <a:rPr lang="fr-FR" smtClean="0"/>
              <a:t>28/09/2017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66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F575-02E2-4636-B2D4-42A28F0B04FA}" type="datetime1">
              <a:rPr lang="fr-FR" smtClean="0"/>
              <a:t>28/09/2017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26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ED20-2B88-4692-B5F2-05CA64A413B9}" type="datetime1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94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5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93987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(f):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fr-F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fr-F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fr-F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fr-F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fr-F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('{:.2} s'.format(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()-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endParaRPr lang="fr-FR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sum_poly5(n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(x**5 for x in range(n))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um_poly5(1_000_000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0.47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fr-FR" sz="5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0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2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1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0526" y="336884"/>
            <a:ext cx="113658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latin typeface="Calibri" panose="020F0502020204030204" pitchFamily="34" charset="0"/>
              </a:rPr>
              <a:t>Limitation de la clôture de fonction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fr-FR" sz="4500" dirty="0" smtClean="0">
              <a:latin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500" dirty="0" smtClean="0">
                <a:latin typeface="Calibri" panose="020F0502020204030204" pitchFamily="34" charset="0"/>
              </a:rPr>
              <a:t>La </a:t>
            </a:r>
            <a:r>
              <a:rPr lang="fr-FR" sz="4500" dirty="0">
                <a:latin typeface="Calibri" panose="020F0502020204030204" pitchFamily="34" charset="0"/>
              </a:rPr>
              <a:t>fonction englobée peut </a:t>
            </a:r>
            <a:r>
              <a:rPr lang="fr-FR" sz="4500" dirty="0" smtClean="0">
                <a:latin typeface="Calibri" panose="020F0502020204030204" pitchFamily="34" charset="0"/>
              </a:rPr>
              <a:t>accéder aux variables libres, </a:t>
            </a:r>
            <a:r>
              <a:rPr lang="fr-FR" sz="4500" dirty="0">
                <a:latin typeface="Calibri" panose="020F0502020204030204" pitchFamily="34" charset="0"/>
              </a:rPr>
              <a:t>mais pas </a:t>
            </a:r>
            <a:r>
              <a:rPr lang="fr-FR" sz="4500" dirty="0" smtClean="0">
                <a:latin typeface="Calibri" panose="020F0502020204030204" pitchFamily="34" charset="0"/>
              </a:rPr>
              <a:t>les modifier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endParaRPr lang="fr-FR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4500" dirty="0" smtClean="0">
                <a:latin typeface="Calibri" panose="020F0502020204030204" pitchFamily="34" charset="0"/>
              </a:rPr>
              <a:t>Attributs </a:t>
            </a:r>
            <a:r>
              <a:rPr lang="fr-FR" sz="4500" dirty="0" smtClean="0">
                <a:latin typeface="Calibri" panose="020F0502020204030204" pitchFamily="34" charset="0"/>
              </a:rPr>
              <a:t>de </a:t>
            </a:r>
            <a:r>
              <a:rPr lang="fr-FR" sz="4500" dirty="0" smtClean="0">
                <a:latin typeface="Calibri" panose="020F0502020204030204" pitchFamily="34" charset="0"/>
              </a:rPr>
              <a:t>fonction</a:t>
            </a:r>
            <a:endParaRPr lang="fr-FR" sz="4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5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118791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trace_call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fr-F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fr-FR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(f'{</a:t>
            </a:r>
            <a:r>
              <a:rPr lang="fr-FR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appels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 {f.__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__}')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f(*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trace_call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appels de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appels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4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02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120797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trace_call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(f):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wrapper.called</a:t>
            </a:r>
            <a:r>
              <a:rPr lang="fr-F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wrapper.called</a:t>
            </a:r>
            <a:r>
              <a:rPr lang="fr-F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  <a:endParaRPr lang="fr-FR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(f'{</a:t>
            </a:r>
            <a:r>
              <a:rPr lang="fr-FR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wrapper.called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appels de {f.__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__}')</a:t>
            </a:r>
            <a:endParaRPr lang="fr-F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f(*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dargs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wrapper.called</a:t>
            </a:r>
            <a:r>
              <a:rPr lang="fr-F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trace_call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1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1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2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622" y="437315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fr-FR" sz="4500" dirty="0" smtClean="0">
                <a:solidFill>
                  <a:schemeClr val="tx1"/>
                </a:solidFill>
                <a:latin typeface="+mn-lt"/>
              </a:rPr>
              <a:t>Comment garder les métadonnées de la fonction décorée ?</a:t>
            </a:r>
            <a:endParaRPr lang="fr-FR" sz="45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8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585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trace_call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(f):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wrapper.called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wrapper.called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(f'{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wrapper.called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appels de {f.__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__}')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f(*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wrapper.called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trace_call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'documentation pour </a:t>
            </a:r>
            <a:r>
              <a:rPr lang="fr-FR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fr-F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dargs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9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585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fr-F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wraps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trace_call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@wraps(f)</a:t>
            </a:r>
            <a:endParaRPr lang="fr-F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wrapper.called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wrapper.called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(f'{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wrapper.called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appels de {f.__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__}')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f(*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dargs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wrapper.called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trace_call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'documentation pour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585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 module __main__: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documentation pour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endParaRPr lang="fr-FR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407</Words>
  <Application>Microsoft Office PowerPoint</Application>
  <PresentationFormat>Grand écran</PresentationFormat>
  <Paragraphs>93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Comment garder les métadonnées de la fonction décorée ?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Arnaud Legout</cp:lastModifiedBy>
  <cp:revision>26</cp:revision>
  <dcterms:created xsi:type="dcterms:W3CDTF">2017-09-28T10:44:18Z</dcterms:created>
  <dcterms:modified xsi:type="dcterms:W3CDTF">2017-09-28T14:52:06Z</dcterms:modified>
</cp:coreProperties>
</file>