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905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Python</a:t>
            </a:r>
            <a:r>
              <a:rPr lang="fr-FR" baseline="0" dirty="0" smtClean="0"/>
              <a:t> tout est un objet, donc on appelle toujours une méthode sur l’objet de la </a:t>
            </a:r>
            <a:r>
              <a:rPr lang="fr-FR" baseline="0" smtClean="0"/>
              <a:t>même manière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2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96464" y="4771296"/>
            <a:ext cx="751449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11771" y="2982329"/>
            <a:ext cx="2895598" cy="315014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649307" y="1758452"/>
            <a:ext cx="399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Calibri" panose="020F0502020204030204" pitchFamily="34" charset="0"/>
              </a:rPr>
              <a:t>Objet de type chaîne de caractères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510956" y="3026052"/>
            <a:ext cx="2341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latin typeface="Calibri" panose="020F0502020204030204" pitchFamily="34" charset="0"/>
              </a:rPr>
              <a:t>Information:</a:t>
            </a:r>
          </a:p>
          <a:p>
            <a:r>
              <a:rPr lang="fr-FR" sz="3200" dirty="0">
                <a:latin typeface="Calibri" panose="020F0502020204030204" pitchFamily="34" charset="0"/>
              </a:rPr>
              <a:t>'spam'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510956" y="4126818"/>
            <a:ext cx="2341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latin typeface="Calibri" panose="020F0502020204030204" pitchFamily="34" charset="0"/>
              </a:rPr>
              <a:t>Méthodes</a:t>
            </a:r>
            <a:r>
              <a:rPr lang="fr-FR" sz="3200" dirty="0">
                <a:latin typeface="Calibri" panose="020F0502020204030204" pitchFamily="34" charset="0"/>
              </a:rPr>
              <a:t>:</a:t>
            </a:r>
          </a:p>
          <a:p>
            <a:r>
              <a:rPr lang="fr-FR" sz="3200" dirty="0">
                <a:latin typeface="Calibri" panose="020F0502020204030204" pitchFamily="34" charset="0"/>
              </a:rPr>
              <a:t>…</a:t>
            </a:r>
          </a:p>
          <a:p>
            <a:r>
              <a:rPr lang="fr-FR" sz="3200" dirty="0" err="1">
                <a:latin typeface="Calibri" panose="020F0502020204030204" pitchFamily="34" charset="0"/>
              </a:rPr>
              <a:t>upper</a:t>
            </a:r>
            <a:r>
              <a:rPr lang="fr-FR" sz="3200" dirty="0">
                <a:latin typeface="Calibri" panose="020F0502020204030204" pitchFamily="34" charset="0"/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96464" y="5305059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97262" y="956648"/>
            <a:ext cx="4501661" cy="567861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656029" y="205833"/>
            <a:ext cx="2051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Objets</a:t>
            </a:r>
            <a:endParaRPr lang="fr-FR" sz="4400" dirty="0">
              <a:latin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6303" y="764328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Création de l’objet</a:t>
            </a:r>
            <a:endParaRPr lang="fr-FR" sz="4400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76302" y="3795955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Appel de méthode</a:t>
            </a:r>
            <a:endParaRPr lang="fr-FR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10" grpId="0"/>
      <p:bldP spid="13" grpId="0"/>
      <p:bldP spid="14" grpId="0"/>
      <p:bldP spid="18" grpId="0"/>
      <p:bldP spid="6" grpId="0"/>
      <p:bldP spid="15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70121</TotalTime>
  <Words>52</Words>
  <Application>Microsoft Office PowerPoint</Application>
  <PresentationFormat>Grand écran</PresentationFormat>
  <Paragraphs>14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1827</cp:revision>
  <cp:lastPrinted>2013-12-02T15:29:04Z</cp:lastPrinted>
  <dcterms:created xsi:type="dcterms:W3CDTF">1601-01-01T00:00:00Z</dcterms:created>
  <dcterms:modified xsi:type="dcterms:W3CDTF">2014-08-28T14:58:38Z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