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897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14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10763" y="1263234"/>
            <a:ext cx="3567145" cy="416454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13389" y="413101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2739" y="1336431"/>
            <a:ext cx="3423449" cy="40913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84555" y="4418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77908" y="1033540"/>
            <a:ext cx="6669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630808" y="2551902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479640" y="2551902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1973208" y="2356979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868540" y="3767373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946031" y="3212124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646188" y="189531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5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70105</TotalTime>
  <Words>20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1823</cp:revision>
  <cp:lastPrinted>2013-12-02T15:29:04Z</cp:lastPrinted>
  <dcterms:created xsi:type="dcterms:W3CDTF">1601-01-01T00:00:00Z</dcterms:created>
  <dcterms:modified xsi:type="dcterms:W3CDTF">2014-08-25T17:38:43Z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