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35" d="100"/>
          <a:sy n="35" d="100"/>
        </p:scale>
        <p:origin x="91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</a:p>
          <a:p>
            <a:r>
              <a:rPr lang="fr-FR" baseline="0" dirty="0" smtClean="0"/>
              <a:t>Un bloc d’instruction est un ensemble d’instruction toutes décalée de 4 caractères sur la droite (on dit indenté) et toujours précédé d’un :</a:t>
            </a:r>
          </a:p>
          <a:p>
            <a:r>
              <a:rPr lang="fr-FR" baseline="0" dirty="0" smtClean="0"/>
              <a:t>Les instructions du même bloc sont exécutées séquentiellement.  On retrouvera cette notion d’indentation pour les boucles for et les fonctions. </a:t>
            </a:r>
          </a:p>
          <a:p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Regardons la force de la syntaxe Python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69630" y="310095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10: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4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'bravo !'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8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4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sz="4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 flipH="1">
            <a:off x="602939" y="2581741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586153" y="3414282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586154" y="5123305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flipH="1">
            <a:off x="5032131" y="1144615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2150595" y="3702361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7217684" y="2243139"/>
            <a:ext cx="3082636" cy="1470366"/>
            <a:chOff x="5257800" y="1974273"/>
            <a:chExt cx="3082636" cy="1470366"/>
          </a:xfrm>
        </p:grpSpPr>
        <p:sp>
          <p:nvSpPr>
            <p:cNvPr id="7" name="Accolade fermante 6"/>
            <p:cNvSpPr/>
            <p:nvPr/>
          </p:nvSpPr>
          <p:spPr bwMode="auto">
            <a:xfrm>
              <a:off x="5257800" y="1974273"/>
              <a:ext cx="519545" cy="1470366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825836" y="2242821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solidFill>
                    <a:srgbClr val="FF0000"/>
                  </a:solidFill>
                  <a:latin typeface="Calibri" panose="020F0502020204030204" pitchFamily="34" charset="0"/>
                </a:rPr>
                <a:t>Bloc 1</a:t>
              </a: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217149" y="4661640"/>
            <a:ext cx="3082636" cy="923330"/>
            <a:chOff x="5257800" y="3482414"/>
            <a:chExt cx="3082636" cy="923330"/>
          </a:xfrm>
        </p:grpSpPr>
        <p:sp>
          <p:nvSpPr>
            <p:cNvPr id="8" name="Accolade fermante 7"/>
            <p:cNvSpPr/>
            <p:nvPr/>
          </p:nvSpPr>
          <p:spPr bwMode="auto">
            <a:xfrm>
              <a:off x="5257800" y="3707319"/>
              <a:ext cx="519545" cy="532172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5836" y="3482414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solidFill>
                    <a:srgbClr val="FF0000"/>
                  </a:solidFill>
                  <a:latin typeface="Calibri" panose="020F0502020204030204" pitchFamily="34" charset="0"/>
                </a:rPr>
                <a:t>Bloc 2</a:t>
              </a:r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3463579" y="232796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1490507" y="1289677"/>
            <a:ext cx="3280786" cy="6094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7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67100</TotalTime>
  <Words>119</Words>
  <Application>Microsoft Office PowerPoint</Application>
  <PresentationFormat>Grand écran</PresentationFormat>
  <Paragraphs>17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1793</cp:revision>
  <cp:lastPrinted>2013-12-02T15:29:04Z</cp:lastPrinted>
  <dcterms:created xsi:type="dcterms:W3CDTF">1601-01-01T00:00:00Z</dcterms:created>
  <dcterms:modified xsi:type="dcterms:W3CDTF">2014-08-25T21:20:48Z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