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897" r:id="rId2"/>
    <p:sldId id="898" r:id="rId3"/>
    <p:sldId id="899" r:id="rId4"/>
    <p:sldId id="901" r:id="rId5"/>
    <p:sldId id="903" r:id="rId6"/>
    <p:sldId id="904" r:id="rId7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1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35" d="100"/>
          <a:sy n="35" d="100"/>
        </p:scale>
        <p:origin x="9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r>
              <a:rPr lang="fr-FR" baseline="0" dirty="0" smtClean="0"/>
              <a:t> vers un immuable, </a:t>
            </a:r>
            <a:r>
              <a:rPr lang="fr-FR" baseline="0" dirty="0" smtClean="0"/>
              <a:t>aucune difficulté.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références </a:t>
            </a:r>
            <a:r>
              <a:rPr lang="fr-FR" smtClean="0"/>
              <a:t>partagées ne présente </a:t>
            </a:r>
            <a:r>
              <a:rPr lang="fr-FR" dirty="0" smtClean="0"/>
              <a:t>une difficulté </a:t>
            </a:r>
            <a:r>
              <a:rPr lang="fr-FR" dirty="0" smtClean="0"/>
              <a:t>qu’avec les</a:t>
            </a:r>
            <a:r>
              <a:rPr lang="fr-FR" baseline="0" dirty="0" smtClean="0"/>
              <a:t> </a:t>
            </a:r>
            <a:r>
              <a:rPr lang="fr-FR" baseline="0" smtClean="0"/>
              <a:t>objets </a:t>
            </a:r>
            <a:r>
              <a:rPr lang="fr-FR" baseline="0" smtClean="0"/>
              <a:t>mutables.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0" y="1174046"/>
            <a:ext cx="3572522" cy="486580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1326" y="25071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6663" y="1202824"/>
            <a:ext cx="3191342" cy="483702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2492" y="2794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046830" y="935635"/>
            <a:ext cx="450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3427" y="2412963"/>
            <a:ext cx="6527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31193" y="319038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698639" y="2218040"/>
            <a:ext cx="3787759" cy="145058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546919"/>
              <a:gd name="connsiteY0" fmla="*/ 2057384 h 2057384"/>
              <a:gd name="connsiteX1" fmla="*/ 1979994 w 3546919"/>
              <a:gd name="connsiteY1" fmla="*/ 332 h 2057384"/>
              <a:gd name="connsiteX2" fmla="*/ 3546919 w 3546919"/>
              <a:gd name="connsiteY2" fmla="*/ 893950 h 20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919" h="2057384">
                <a:moveTo>
                  <a:pt x="0" y="2057384"/>
                </a:moveTo>
                <a:cubicBezTo>
                  <a:pt x="405245" y="1503202"/>
                  <a:pt x="1341043" y="14186"/>
                  <a:pt x="1979994" y="332"/>
                </a:cubicBezTo>
                <a:cubicBezTo>
                  <a:pt x="2618945" y="-13522"/>
                  <a:pt x="2829946" y="409041"/>
                  <a:pt x="3546919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452566" y="3628434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743652" y="3722890"/>
            <a:ext cx="2992470" cy="83591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  <a:gd name="connsiteX0" fmla="*/ 0 w 2992470"/>
              <a:gd name="connsiteY0" fmla="*/ 0 h 720349"/>
              <a:gd name="connsiteX1" fmla="*/ 1327793 w 2992470"/>
              <a:gd name="connsiteY1" fmla="*/ 639833 h 720349"/>
              <a:gd name="connsiteX2" fmla="*/ 2992470 w 2992470"/>
              <a:gd name="connsiteY2" fmla="*/ 475710 h 720349"/>
              <a:gd name="connsiteX0" fmla="*/ 0 w 2992470"/>
              <a:gd name="connsiteY0" fmla="*/ 0 h 862611"/>
              <a:gd name="connsiteX1" fmla="*/ 1327793 w 2992470"/>
              <a:gd name="connsiteY1" fmla="*/ 808275 h 862611"/>
              <a:gd name="connsiteX2" fmla="*/ 2992470 w 2992470"/>
              <a:gd name="connsiteY2" fmla="*/ 475710 h 862611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2470" h="835914">
                <a:moveTo>
                  <a:pt x="0" y="0"/>
                </a:moveTo>
                <a:cubicBezTo>
                  <a:pt x="364392" y="550984"/>
                  <a:pt x="849101" y="692896"/>
                  <a:pt x="1327793" y="808275"/>
                </a:cubicBezTo>
                <a:cubicBezTo>
                  <a:pt x="1998990" y="923655"/>
                  <a:pt x="2399477" y="651556"/>
                  <a:pt x="2992470" y="47571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64125" y="1756375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795728" y="3625879"/>
            <a:ext cx="761112" cy="928440"/>
            <a:chOff x="6154615" y="3595255"/>
            <a:chExt cx="761112" cy="92844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str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697414" y="2412963"/>
            <a:ext cx="761112" cy="928440"/>
            <a:chOff x="6154615" y="3595255"/>
            <a:chExt cx="761112" cy="928440"/>
          </a:xfrm>
        </p:grpSpPr>
        <p:sp>
          <p:nvSpPr>
            <p:cNvPr id="3" name="Rectangle 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Connecteur droit 16"/>
            <p:cNvCxnSpPr>
              <a:stCxn id="3" idx="1"/>
              <a:endCxn id="3" idx="3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5871485" y="2415519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980625" y="3628435"/>
            <a:ext cx="282553" cy="461665"/>
            <a:chOff x="9870874" y="3315854"/>
            <a:chExt cx="282553" cy="461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42065" y="1360792"/>
            <a:ext cx="3721741" cy="46790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12586" y="34673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8443" y="1360791"/>
            <a:ext cx="3352648" cy="46790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752" y="37550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45846" y="121375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30371" y="2445496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74041" y="250642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2067609" y="2311497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 bwMode="auto">
          <a:xfrm>
            <a:off x="2040432" y="3166642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40589" y="1849832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643500" y="3851669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74041" y="3441409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296208" y="3124620"/>
            <a:ext cx="3283528" cy="820516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820516">
                <a:moveTo>
                  <a:pt x="0" y="810491"/>
                </a:moveTo>
                <a:cubicBezTo>
                  <a:pt x="588818" y="826077"/>
                  <a:pt x="1177636" y="841663"/>
                  <a:pt x="1724891" y="706581"/>
                </a:cubicBezTo>
                <a:cubicBezTo>
                  <a:pt x="2272146" y="571499"/>
                  <a:pt x="2777837" y="285749"/>
                  <a:pt x="32835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5775875" y="2445496"/>
            <a:ext cx="761112" cy="920891"/>
            <a:chOff x="6154615" y="3595255"/>
            <a:chExt cx="761112" cy="9284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20"/>
            <p:cNvCxnSpPr>
              <a:stCxn id="18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4998421" y="3851671"/>
            <a:ext cx="761112" cy="923832"/>
            <a:chOff x="6154615" y="3595255"/>
            <a:chExt cx="761112" cy="93304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7" name="Groupe 26"/>
          <p:cNvGrpSpPr/>
          <p:nvPr/>
        </p:nvGrpSpPr>
        <p:grpSpPr>
          <a:xfrm>
            <a:off x="5928320" y="2413056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928320" y="2418124"/>
            <a:ext cx="282553" cy="461665"/>
            <a:chOff x="9870874" y="3315854"/>
            <a:chExt cx="282553" cy="46166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150866" y="3836667"/>
            <a:ext cx="282553" cy="461665"/>
            <a:chOff x="9870874" y="3315854"/>
            <a:chExt cx="282553" cy="46166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3" grpId="0" animBg="1"/>
      <p:bldP spid="14" grpId="0"/>
      <p:bldP spid="14" grpId="1"/>
      <p:bldP spid="15" grpId="0" animBg="1"/>
      <p:bldP spid="1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88887" y="1066517"/>
            <a:ext cx="3416548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1431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07288" y="1066517"/>
            <a:ext cx="3290696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75585" y="19452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29946" y="604852"/>
            <a:ext cx="6669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48745" y="2496361"/>
            <a:ext cx="18288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30287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108050"/>
            <a:ext cx="3618700" cy="841210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609" h="1193102">
                <a:moveTo>
                  <a:pt x="0" y="1101633"/>
                </a:moveTo>
                <a:cubicBezTo>
                  <a:pt x="405245" y="547451"/>
                  <a:pt x="1160778" y="14051"/>
                  <a:pt x="1799729" y="197"/>
                </a:cubicBezTo>
                <a:cubicBezTo>
                  <a:pt x="2438680" y="-13657"/>
                  <a:pt x="2671636" y="708193"/>
                  <a:pt x="3388609" y="119310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5155" y="2207736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5762" y="3981321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237866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4" y="2991417"/>
            <a:ext cx="3365590" cy="747951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90" h="747951">
                <a:moveTo>
                  <a:pt x="0" y="740152"/>
                </a:moveTo>
                <a:cubicBezTo>
                  <a:pt x="588818" y="755738"/>
                  <a:pt x="1163959" y="759601"/>
                  <a:pt x="1724891" y="636242"/>
                </a:cubicBezTo>
                <a:cubicBezTo>
                  <a:pt x="2285823" y="512883"/>
                  <a:pt x="2859899" y="285749"/>
                  <a:pt x="33655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08638" y="1202213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63144" y="1209507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5474854" y="2152150"/>
            <a:ext cx="842818" cy="872837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818" h="872837">
                <a:moveTo>
                  <a:pt x="842818" y="872837"/>
                </a:moveTo>
                <a:cubicBezTo>
                  <a:pt x="548408" y="706582"/>
                  <a:pt x="253999" y="540328"/>
                  <a:pt x="115454" y="394855"/>
                </a:cubicBezTo>
                <a:cubicBezTo>
                  <a:pt x="-23092" y="249382"/>
                  <a:pt x="-5774" y="124691"/>
                  <a:pt x="115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586047" y="2172931"/>
            <a:ext cx="292734" cy="893618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4" h="893618">
                <a:moveTo>
                  <a:pt x="1788" y="893618"/>
                </a:moveTo>
                <a:cubicBezTo>
                  <a:pt x="-1676" y="718704"/>
                  <a:pt x="-5139" y="543791"/>
                  <a:pt x="43352" y="394855"/>
                </a:cubicBezTo>
                <a:cubicBezTo>
                  <a:pt x="91843" y="245919"/>
                  <a:pt x="192288" y="122959"/>
                  <a:pt x="29273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798126" y="3274369"/>
            <a:ext cx="498764" cy="706581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706581">
                <a:moveTo>
                  <a:pt x="498764" y="0"/>
                </a:moveTo>
                <a:cubicBezTo>
                  <a:pt x="332509" y="86591"/>
                  <a:pt x="166255" y="173182"/>
                  <a:pt x="83128" y="290945"/>
                </a:cubicBezTo>
                <a:cubicBezTo>
                  <a:pt x="1" y="408708"/>
                  <a:pt x="0" y="557644"/>
                  <a:pt x="0" y="7065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1" y="1213078"/>
            <a:ext cx="3300934" cy="45861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28974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7520" y="1213079"/>
            <a:ext cx="3211338" cy="45861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288" y="31852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66535" y="318526"/>
            <a:ext cx="8544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95976" y="271374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4494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38996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337621" y="199982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391800" y="4141234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38442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5" y="3358111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00743" y="149011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435155" y="1492579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4557072" y="2046525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028999" y="2031728"/>
            <a:ext cx="815902" cy="876685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02" h="876685">
                <a:moveTo>
                  <a:pt x="23" y="876685"/>
                </a:moveTo>
                <a:cubicBezTo>
                  <a:pt x="-3441" y="701771"/>
                  <a:pt x="396674" y="456302"/>
                  <a:pt x="532654" y="310188"/>
                </a:cubicBezTo>
                <a:cubicBezTo>
                  <a:pt x="668634" y="164074"/>
                  <a:pt x="715456" y="122959"/>
                  <a:pt x="81590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698566" y="3201373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216827" y="273022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4930320" y="2076049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5907974" y="2076048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1" animBg="1"/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95773" y="1167089"/>
            <a:ext cx="3612403" cy="53059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07871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6152" y="1208679"/>
            <a:ext cx="2544224" cy="52643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429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96476" y="289926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82737" y="3410299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01756" y="251728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799629" y="3064038"/>
            <a:ext cx="1625021" cy="58006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  <a:gd name="connsiteX0" fmla="*/ 0 w 2873685"/>
              <a:gd name="connsiteY0" fmla="*/ 841406 h 857032"/>
              <a:gd name="connsiteX1" fmla="*/ 1665364 w 2873685"/>
              <a:gd name="connsiteY1" fmla="*/ 361 h 857032"/>
              <a:gd name="connsiteX2" fmla="*/ 2873685 w 2873685"/>
              <a:gd name="connsiteY2" fmla="*/ 857032 h 857032"/>
              <a:gd name="connsiteX0" fmla="*/ 0 w 2873685"/>
              <a:gd name="connsiteY0" fmla="*/ 909613 h 925239"/>
              <a:gd name="connsiteX1" fmla="*/ 718972 w 2873685"/>
              <a:gd name="connsiteY1" fmla="*/ 309 h 925239"/>
              <a:gd name="connsiteX2" fmla="*/ 2873685 w 2873685"/>
              <a:gd name="connsiteY2" fmla="*/ 925239 h 925239"/>
              <a:gd name="connsiteX0" fmla="*/ 0 w 1454098"/>
              <a:gd name="connsiteY0" fmla="*/ 1125407 h 1125407"/>
              <a:gd name="connsiteX1" fmla="*/ 718972 w 1454098"/>
              <a:gd name="connsiteY1" fmla="*/ 216103 h 1125407"/>
              <a:gd name="connsiteX2" fmla="*/ 1454098 w 1454098"/>
              <a:gd name="connsiteY2" fmla="*/ 219544 h 1125407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09031"/>
              <a:gd name="connsiteY0" fmla="*/ 916183 h 916183"/>
              <a:gd name="connsiteX1" fmla="*/ 718972 w 1409031"/>
              <a:gd name="connsiteY1" fmla="*/ 6879 h 916183"/>
              <a:gd name="connsiteX2" fmla="*/ 1409031 w 1409031"/>
              <a:gd name="connsiteY2" fmla="*/ 10320 h 916183"/>
              <a:gd name="connsiteX0" fmla="*/ 0 w 1454097"/>
              <a:gd name="connsiteY0" fmla="*/ 1008639 h 1008639"/>
              <a:gd name="connsiteX1" fmla="*/ 718972 w 1454097"/>
              <a:gd name="connsiteY1" fmla="*/ 99335 h 1008639"/>
              <a:gd name="connsiteX2" fmla="*/ 1454097 w 1454097"/>
              <a:gd name="connsiteY2" fmla="*/ 389 h 1008639"/>
              <a:gd name="connsiteX0" fmla="*/ 0 w 1454097"/>
              <a:gd name="connsiteY0" fmla="*/ 911969 h 911969"/>
              <a:gd name="connsiteX1" fmla="*/ 718972 w 1454097"/>
              <a:gd name="connsiteY1" fmla="*/ 2665 h 911969"/>
              <a:gd name="connsiteX2" fmla="*/ 1454097 w 1454097"/>
              <a:gd name="connsiteY2" fmla="*/ 40234 h 911969"/>
              <a:gd name="connsiteX0" fmla="*/ 0 w 1521696"/>
              <a:gd name="connsiteY0" fmla="*/ 909388 h 1709982"/>
              <a:gd name="connsiteX1" fmla="*/ 718972 w 1521696"/>
              <a:gd name="connsiteY1" fmla="*/ 84 h 1709982"/>
              <a:gd name="connsiteX2" fmla="*/ 1521696 w 1521696"/>
              <a:gd name="connsiteY2" fmla="*/ 1709982 h 1709982"/>
              <a:gd name="connsiteX0" fmla="*/ 0 w 1521696"/>
              <a:gd name="connsiteY0" fmla="*/ 191640 h 992234"/>
              <a:gd name="connsiteX1" fmla="*/ 786571 w 1521696"/>
              <a:gd name="connsiteY1" fmla="*/ 203823 h 992234"/>
              <a:gd name="connsiteX2" fmla="*/ 1521696 w 1521696"/>
              <a:gd name="connsiteY2" fmla="*/ 992234 h 992234"/>
              <a:gd name="connsiteX0" fmla="*/ 0 w 1521696"/>
              <a:gd name="connsiteY0" fmla="*/ 233085 h 1033679"/>
              <a:gd name="connsiteX1" fmla="*/ 786571 w 1521696"/>
              <a:gd name="connsiteY1" fmla="*/ 245268 h 1033679"/>
              <a:gd name="connsiteX2" fmla="*/ 1521696 w 1521696"/>
              <a:gd name="connsiteY2" fmla="*/ 1033679 h 1033679"/>
              <a:gd name="connsiteX0" fmla="*/ 0 w 1521696"/>
              <a:gd name="connsiteY0" fmla="*/ 0 h 800594"/>
              <a:gd name="connsiteX1" fmla="*/ 786571 w 1521696"/>
              <a:gd name="connsiteY1" fmla="*/ 12183 h 800594"/>
              <a:gd name="connsiteX2" fmla="*/ 1521696 w 1521696"/>
              <a:gd name="connsiteY2" fmla="*/ 800594 h 800594"/>
              <a:gd name="connsiteX0" fmla="*/ 0 w 1521696"/>
              <a:gd name="connsiteY0" fmla="*/ 678 h 801272"/>
              <a:gd name="connsiteX1" fmla="*/ 786571 w 1521696"/>
              <a:gd name="connsiteY1" fmla="*/ 12861 h 801272"/>
              <a:gd name="connsiteX2" fmla="*/ 1521696 w 1521696"/>
              <a:gd name="connsiteY2" fmla="*/ 801272 h 801272"/>
              <a:gd name="connsiteX0" fmla="*/ 0 w 1521696"/>
              <a:gd name="connsiteY0" fmla="*/ 22117 h 822711"/>
              <a:gd name="connsiteX1" fmla="*/ 313375 w 1521696"/>
              <a:gd name="connsiteY1" fmla="*/ 171 h 822711"/>
              <a:gd name="connsiteX2" fmla="*/ 1521696 w 1521696"/>
              <a:gd name="connsiteY2" fmla="*/ 822711 h 8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1696" h="822711">
                <a:moveTo>
                  <a:pt x="0" y="22117"/>
                </a:moveTo>
                <a:cubicBezTo>
                  <a:pt x="720710" y="14003"/>
                  <a:pt x="-303043" y="48154"/>
                  <a:pt x="313375" y="171"/>
                </a:cubicBezTo>
                <a:cubicBezTo>
                  <a:pt x="952326" y="-13683"/>
                  <a:pt x="894855" y="815610"/>
                  <a:pt x="1521696" y="82271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40612" y="155775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038568" y="4826320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01756" y="35295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1835724" y="3998624"/>
            <a:ext cx="3636524" cy="44289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5345008"/>
              <a:gd name="connsiteY0" fmla="*/ 544082 h 547387"/>
              <a:gd name="connsiteX1" fmla="*/ 3264042 w 5345008"/>
              <a:gd name="connsiteY1" fmla="*/ 433043 h 547387"/>
              <a:gd name="connsiteX2" fmla="*/ 5345008 w 5345008"/>
              <a:gd name="connsiteY2" fmla="*/ 0 h 547387"/>
              <a:gd name="connsiteX0" fmla="*/ 0 w 5345008"/>
              <a:gd name="connsiteY0" fmla="*/ 544082 h 576461"/>
              <a:gd name="connsiteX1" fmla="*/ 905852 w 5345008"/>
              <a:gd name="connsiteY1" fmla="*/ 529296 h 576461"/>
              <a:gd name="connsiteX2" fmla="*/ 5345008 w 5345008"/>
              <a:gd name="connsiteY2" fmla="*/ 0 h 576461"/>
              <a:gd name="connsiteX0" fmla="*/ 0 w 1518966"/>
              <a:gd name="connsiteY0" fmla="*/ 255324 h 287703"/>
              <a:gd name="connsiteX1" fmla="*/ 905852 w 1518966"/>
              <a:gd name="connsiteY1" fmla="*/ 240538 h 287703"/>
              <a:gd name="connsiteX2" fmla="*/ 1518966 w 1518966"/>
              <a:gd name="connsiteY2" fmla="*/ 0 h 287703"/>
              <a:gd name="connsiteX0" fmla="*/ 0 w 3636524"/>
              <a:gd name="connsiteY0" fmla="*/ 26796 h 161191"/>
              <a:gd name="connsiteX1" fmla="*/ 905852 w 3636524"/>
              <a:gd name="connsiteY1" fmla="*/ 12010 h 161191"/>
              <a:gd name="connsiteX2" fmla="*/ 3636524 w 3636524"/>
              <a:gd name="connsiteY2" fmla="*/ 60230 h 16119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524" h="442897">
                <a:moveTo>
                  <a:pt x="0" y="0"/>
                </a:moveTo>
                <a:cubicBezTo>
                  <a:pt x="588818" y="328407"/>
                  <a:pt x="436123" y="336579"/>
                  <a:pt x="1194610" y="442414"/>
                </a:cubicBezTo>
                <a:cubicBezTo>
                  <a:pt x="1904970" y="451997"/>
                  <a:pt x="3130833" y="319183"/>
                  <a:pt x="3636524" y="334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87504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617326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3543644" y="2743082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4027636" y="2799537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925198" y="2520018"/>
            <a:ext cx="1678473" cy="227720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473" h="2277203">
                <a:moveTo>
                  <a:pt x="0" y="0"/>
                </a:moveTo>
                <a:cubicBezTo>
                  <a:pt x="273132" y="264721"/>
                  <a:pt x="1346054" y="569391"/>
                  <a:pt x="1592394" y="948925"/>
                </a:cubicBezTo>
                <a:cubicBezTo>
                  <a:pt x="1838734" y="1328459"/>
                  <a:pt x="1478038" y="2128266"/>
                  <a:pt x="1478038" y="22772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203588" y="3426783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3917047" y="2772606"/>
            <a:ext cx="1749585" cy="985652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585" h="985652">
                <a:moveTo>
                  <a:pt x="1749585" y="985652"/>
                </a:moveTo>
                <a:cubicBezTo>
                  <a:pt x="1572444" y="558141"/>
                  <a:pt x="1254779" y="568036"/>
                  <a:pt x="965813" y="403761"/>
                </a:cubicBezTo>
                <a:cubicBezTo>
                  <a:pt x="676847" y="239486"/>
                  <a:pt x="-121769" y="166254"/>
                  <a:pt x="1578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4894735" y="2772606"/>
            <a:ext cx="961902" cy="973777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61902 w 961902"/>
              <a:gd name="connsiteY0" fmla="*/ 973777 h 973777"/>
              <a:gd name="connsiteX1" fmla="*/ 558141 w 961902"/>
              <a:gd name="connsiteY1" fmla="*/ 403761 h 973777"/>
              <a:gd name="connsiteX2" fmla="*/ 0 w 961902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902" h="973777">
                <a:moveTo>
                  <a:pt x="961902" y="973777"/>
                </a:moveTo>
                <a:cubicBezTo>
                  <a:pt x="805544" y="711530"/>
                  <a:pt x="718458" y="566057"/>
                  <a:pt x="558141" y="403761"/>
                </a:cubicBezTo>
                <a:cubicBezTo>
                  <a:pt x="397824" y="241465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492532" y="2186672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4882859" y="1957420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3" grpId="0" animBg="1"/>
      <p:bldP spid="22" grpId="0" animBg="1"/>
      <p:bldP spid="23" grpId="0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2738" y="2650095"/>
            <a:ext cx="3646774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024826" y="18225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57138" y="2650095"/>
            <a:ext cx="3483891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64426" y="187528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15802" y="-151"/>
            <a:ext cx="678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copy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3114" y="427050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4715" y="400619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3848283" y="394672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110989" y="241795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56665" y="6074066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54715" y="494118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4076883" y="4585687"/>
            <a:ext cx="4099819" cy="849203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4038859"/>
              <a:gd name="connsiteY0" fmla="*/ 837011 h 837011"/>
              <a:gd name="connsiteX1" fmla="*/ 2469957 w 4038859"/>
              <a:gd name="connsiteY1" fmla="*/ 750035 h 837011"/>
              <a:gd name="connsiteX2" fmla="*/ 4038859 w 4038859"/>
              <a:gd name="connsiteY2" fmla="*/ 0 h 837011"/>
              <a:gd name="connsiteX0" fmla="*/ 0 w 4038859"/>
              <a:gd name="connsiteY0" fmla="*/ 837011 h 837011"/>
              <a:gd name="connsiteX1" fmla="*/ 2457765 w 4038859"/>
              <a:gd name="connsiteY1" fmla="*/ 518387 h 837011"/>
              <a:gd name="connsiteX2" fmla="*/ 4038859 w 4038859"/>
              <a:gd name="connsiteY2" fmla="*/ 0 h 837011"/>
              <a:gd name="connsiteX0" fmla="*/ 0 w 4099819"/>
              <a:gd name="connsiteY0" fmla="*/ 849203 h 849203"/>
              <a:gd name="connsiteX1" fmla="*/ 2457765 w 4099819"/>
              <a:gd name="connsiteY1" fmla="*/ 530579 h 849203"/>
              <a:gd name="connsiteX2" fmla="*/ 4099819 w 4099819"/>
              <a:gd name="connsiteY2" fmla="*/ 0 h 84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819" h="849203">
                <a:moveTo>
                  <a:pt x="0" y="849203"/>
                </a:moveTo>
                <a:cubicBezTo>
                  <a:pt x="819255" y="742995"/>
                  <a:pt x="1774462" y="672113"/>
                  <a:pt x="2457765" y="530579"/>
                </a:cubicBezTo>
                <a:cubicBezTo>
                  <a:pt x="3141068" y="389045"/>
                  <a:pt x="3594128" y="285749"/>
                  <a:pt x="409981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57881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587703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6514021" y="3603285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998013" y="3659740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7895575" y="3380221"/>
            <a:ext cx="1712902" cy="270392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  <a:gd name="connsiteX0" fmla="*/ 0 w 1712902"/>
              <a:gd name="connsiteY0" fmla="*/ 0 h 2703923"/>
              <a:gd name="connsiteX1" fmla="*/ 1592394 w 1712902"/>
              <a:gd name="connsiteY1" fmla="*/ 948925 h 2703923"/>
              <a:gd name="connsiteX2" fmla="*/ 1599958 w 1712902"/>
              <a:gd name="connsiteY2" fmla="*/ 2703923 h 270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02" h="2703923">
                <a:moveTo>
                  <a:pt x="0" y="0"/>
                </a:moveTo>
                <a:cubicBezTo>
                  <a:pt x="273132" y="264721"/>
                  <a:pt x="1325734" y="498271"/>
                  <a:pt x="1592394" y="948925"/>
                </a:cubicBezTo>
                <a:cubicBezTo>
                  <a:pt x="1859054" y="1399579"/>
                  <a:pt x="1599958" y="2554986"/>
                  <a:pt x="1599958" y="270392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73965" y="428698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62909" y="304687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7853236" y="2817623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315515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545337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420543" y="540599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28" name="Forme libre 27"/>
          <p:cNvSpPr/>
          <p:nvPr/>
        </p:nvSpPr>
        <p:spPr bwMode="auto">
          <a:xfrm>
            <a:off x="6680051" y="4607218"/>
            <a:ext cx="1927823" cy="804672"/>
          </a:xfrm>
          <a:custGeom>
            <a:avLst/>
            <a:gdLst>
              <a:gd name="connsiteX0" fmla="*/ 1951634 w 1951634"/>
              <a:gd name="connsiteY0" fmla="*/ 0 h 804672"/>
              <a:gd name="connsiteX1" fmla="*/ 269138 w 1951634"/>
              <a:gd name="connsiteY1" fmla="*/ 512064 h 804672"/>
              <a:gd name="connsiteX2" fmla="*/ 25298 w 1951634"/>
              <a:gd name="connsiteY2" fmla="*/ 804672 h 804672"/>
              <a:gd name="connsiteX0" fmla="*/ 1927823 w 1927823"/>
              <a:gd name="connsiteY0" fmla="*/ 0 h 804672"/>
              <a:gd name="connsiteX1" fmla="*/ 1007327 w 1927823"/>
              <a:gd name="connsiteY1" fmla="*/ 500341 h 804672"/>
              <a:gd name="connsiteX2" fmla="*/ 1487 w 1927823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823" h="804672">
                <a:moveTo>
                  <a:pt x="1927823" y="0"/>
                </a:moveTo>
                <a:cubicBezTo>
                  <a:pt x="1247103" y="188976"/>
                  <a:pt x="1328383" y="366229"/>
                  <a:pt x="1007327" y="500341"/>
                </a:cubicBezTo>
                <a:cubicBezTo>
                  <a:pt x="686271" y="634453"/>
                  <a:pt x="-37121" y="725424"/>
                  <a:pt x="1487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 bwMode="auto">
          <a:xfrm>
            <a:off x="7827585" y="4607218"/>
            <a:ext cx="1011936" cy="804672"/>
          </a:xfrm>
          <a:custGeom>
            <a:avLst/>
            <a:gdLst>
              <a:gd name="connsiteX0" fmla="*/ 1011936 w 1011936"/>
              <a:gd name="connsiteY0" fmla="*/ 0 h 804672"/>
              <a:gd name="connsiteX1" fmla="*/ 182880 w 1011936"/>
              <a:gd name="connsiteY1" fmla="*/ 524256 h 804672"/>
              <a:gd name="connsiteX2" fmla="*/ 0 w 1011936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936" h="804672">
                <a:moveTo>
                  <a:pt x="1011936" y="0"/>
                </a:moveTo>
                <a:cubicBezTo>
                  <a:pt x="681736" y="195072"/>
                  <a:pt x="351536" y="390144"/>
                  <a:pt x="182880" y="524256"/>
                </a:cubicBezTo>
                <a:cubicBezTo>
                  <a:pt x="14224" y="658368"/>
                  <a:pt x="7112" y="731520"/>
                  <a:pt x="0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 bwMode="auto">
          <a:xfrm>
            <a:off x="7803201" y="5545600"/>
            <a:ext cx="719328" cy="183282"/>
          </a:xfrm>
          <a:custGeom>
            <a:avLst/>
            <a:gdLst>
              <a:gd name="connsiteX0" fmla="*/ 0 w 719328"/>
              <a:gd name="connsiteY0" fmla="*/ 207562 h 207562"/>
              <a:gd name="connsiteX1" fmla="*/ 512064 w 719328"/>
              <a:gd name="connsiteY1" fmla="*/ 298 h 207562"/>
              <a:gd name="connsiteX2" fmla="*/ 719328 w 719328"/>
              <a:gd name="connsiteY2" fmla="*/ 170986 h 207562"/>
              <a:gd name="connsiteX0" fmla="*/ 0 w 719328"/>
              <a:gd name="connsiteY0" fmla="*/ 183282 h 183282"/>
              <a:gd name="connsiteX1" fmla="*/ 402336 w 719328"/>
              <a:gd name="connsiteY1" fmla="*/ 402 h 183282"/>
              <a:gd name="connsiteX2" fmla="*/ 719328 w 719328"/>
              <a:gd name="connsiteY2" fmla="*/ 146706 h 1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328" h="183282">
                <a:moveTo>
                  <a:pt x="0" y="183282"/>
                </a:moveTo>
                <a:cubicBezTo>
                  <a:pt x="196088" y="82698"/>
                  <a:pt x="282448" y="6498"/>
                  <a:pt x="402336" y="402"/>
                </a:cubicBezTo>
                <a:cubicBezTo>
                  <a:pt x="522224" y="-5694"/>
                  <a:pt x="675640" y="58314"/>
                  <a:pt x="719328" y="14670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5786172" y="2650095"/>
            <a:ext cx="3717291" cy="2490245"/>
          </a:xfrm>
          <a:custGeom>
            <a:avLst/>
            <a:gdLst>
              <a:gd name="connsiteX0" fmla="*/ 475228 w 4157051"/>
              <a:gd name="connsiteY0" fmla="*/ 317309 h 2629514"/>
              <a:gd name="connsiteX1" fmla="*/ 2864860 w 4157051"/>
              <a:gd name="connsiteY1" fmla="*/ 12509 h 2629514"/>
              <a:gd name="connsiteX2" fmla="*/ 4120636 w 4157051"/>
              <a:gd name="connsiteY2" fmla="*/ 390461 h 2629514"/>
              <a:gd name="connsiteX3" fmla="*/ 3657340 w 4157051"/>
              <a:gd name="connsiteY3" fmla="*/ 1292669 h 2629514"/>
              <a:gd name="connsiteX4" fmla="*/ 2011420 w 4157051"/>
              <a:gd name="connsiteY4" fmla="*/ 1499933 h 2629514"/>
              <a:gd name="connsiteX5" fmla="*/ 1865116 w 4157051"/>
              <a:gd name="connsiteY5" fmla="*/ 2536253 h 2629514"/>
              <a:gd name="connsiteX6" fmla="*/ 109468 w 4157051"/>
              <a:gd name="connsiteY6" fmla="*/ 2328989 h 2629514"/>
              <a:gd name="connsiteX7" fmla="*/ 475228 w 4157051"/>
              <a:gd name="connsiteY7" fmla="*/ 317309 h 2629514"/>
              <a:gd name="connsiteX0" fmla="*/ 456454 w 4138277"/>
              <a:gd name="connsiteY0" fmla="*/ 317309 h 2496350"/>
              <a:gd name="connsiteX1" fmla="*/ 2846086 w 4138277"/>
              <a:gd name="connsiteY1" fmla="*/ 12509 h 2496350"/>
              <a:gd name="connsiteX2" fmla="*/ 4101862 w 4138277"/>
              <a:gd name="connsiteY2" fmla="*/ 390461 h 2496350"/>
              <a:gd name="connsiteX3" fmla="*/ 3638566 w 4138277"/>
              <a:gd name="connsiteY3" fmla="*/ 1292669 h 2496350"/>
              <a:gd name="connsiteX4" fmla="*/ 1992646 w 4138277"/>
              <a:gd name="connsiteY4" fmla="*/ 1499933 h 2496350"/>
              <a:gd name="connsiteX5" fmla="*/ 1580334 w 4138277"/>
              <a:gd name="connsiteY5" fmla="*/ 2286871 h 2496350"/>
              <a:gd name="connsiteX6" fmla="*/ 90694 w 4138277"/>
              <a:gd name="connsiteY6" fmla="*/ 2328989 h 2496350"/>
              <a:gd name="connsiteX7" fmla="*/ 456454 w 4138277"/>
              <a:gd name="connsiteY7" fmla="*/ 317309 h 2496350"/>
              <a:gd name="connsiteX0" fmla="*/ 456454 w 4122217"/>
              <a:gd name="connsiteY0" fmla="*/ 317309 h 2496350"/>
              <a:gd name="connsiteX1" fmla="*/ 2846086 w 4122217"/>
              <a:gd name="connsiteY1" fmla="*/ 12509 h 2496350"/>
              <a:gd name="connsiteX2" fmla="*/ 4101862 w 4122217"/>
              <a:gd name="connsiteY2" fmla="*/ 390461 h 2496350"/>
              <a:gd name="connsiteX3" fmla="*/ 3505562 w 4122217"/>
              <a:gd name="connsiteY3" fmla="*/ 1109789 h 2496350"/>
              <a:gd name="connsiteX4" fmla="*/ 1992646 w 4122217"/>
              <a:gd name="connsiteY4" fmla="*/ 1499933 h 2496350"/>
              <a:gd name="connsiteX5" fmla="*/ 1580334 w 4122217"/>
              <a:gd name="connsiteY5" fmla="*/ 2286871 h 2496350"/>
              <a:gd name="connsiteX6" fmla="*/ 90694 w 4122217"/>
              <a:gd name="connsiteY6" fmla="*/ 2328989 h 2496350"/>
              <a:gd name="connsiteX7" fmla="*/ 456454 w 4122217"/>
              <a:gd name="connsiteY7" fmla="*/ 317309 h 2496350"/>
              <a:gd name="connsiteX0" fmla="*/ 456454 w 3717291"/>
              <a:gd name="connsiteY0" fmla="*/ 311204 h 2490245"/>
              <a:gd name="connsiteX1" fmla="*/ 2846086 w 3717291"/>
              <a:gd name="connsiteY1" fmla="*/ 6404 h 2490245"/>
              <a:gd name="connsiteX2" fmla="*/ 3636350 w 3717291"/>
              <a:gd name="connsiteY2" fmla="*/ 301228 h 2490245"/>
              <a:gd name="connsiteX3" fmla="*/ 3505562 w 3717291"/>
              <a:gd name="connsiteY3" fmla="*/ 1103684 h 2490245"/>
              <a:gd name="connsiteX4" fmla="*/ 1992646 w 3717291"/>
              <a:gd name="connsiteY4" fmla="*/ 1493828 h 2490245"/>
              <a:gd name="connsiteX5" fmla="*/ 1580334 w 3717291"/>
              <a:gd name="connsiteY5" fmla="*/ 2280766 h 2490245"/>
              <a:gd name="connsiteX6" fmla="*/ 90694 w 3717291"/>
              <a:gd name="connsiteY6" fmla="*/ 2322884 h 2490245"/>
              <a:gd name="connsiteX7" fmla="*/ 456454 w 3717291"/>
              <a:gd name="connsiteY7" fmla="*/ 311204 h 24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7291" h="2490245">
                <a:moveTo>
                  <a:pt x="456454" y="311204"/>
                </a:moveTo>
                <a:cubicBezTo>
                  <a:pt x="915686" y="-74876"/>
                  <a:pt x="2316103" y="8067"/>
                  <a:pt x="2846086" y="6404"/>
                </a:cubicBezTo>
                <a:cubicBezTo>
                  <a:pt x="3376069" y="4741"/>
                  <a:pt x="3526437" y="118348"/>
                  <a:pt x="3636350" y="301228"/>
                </a:cubicBezTo>
                <a:cubicBezTo>
                  <a:pt x="3746263" y="484108"/>
                  <a:pt x="3779513" y="904917"/>
                  <a:pt x="3505562" y="1103684"/>
                </a:cubicBezTo>
                <a:cubicBezTo>
                  <a:pt x="3231611" y="1302451"/>
                  <a:pt x="2313517" y="1297648"/>
                  <a:pt x="1992646" y="1493828"/>
                </a:cubicBezTo>
                <a:cubicBezTo>
                  <a:pt x="1671775" y="1690008"/>
                  <a:pt x="1897326" y="2142590"/>
                  <a:pt x="1580334" y="2280766"/>
                </a:cubicBezTo>
                <a:cubicBezTo>
                  <a:pt x="1263342" y="2418942"/>
                  <a:pt x="278007" y="2651144"/>
                  <a:pt x="90694" y="2322884"/>
                </a:cubicBezTo>
                <a:cubicBezTo>
                  <a:pt x="-96619" y="1994624"/>
                  <a:pt x="-2778" y="697284"/>
                  <a:pt x="456454" y="311204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 bwMode="auto">
          <a:xfrm>
            <a:off x="5819425" y="3999358"/>
            <a:ext cx="3916834" cy="2418444"/>
          </a:xfrm>
          <a:custGeom>
            <a:avLst/>
            <a:gdLst>
              <a:gd name="connsiteX0" fmla="*/ 3440923 w 3964407"/>
              <a:gd name="connsiteY0" fmla="*/ 203111 h 2490917"/>
              <a:gd name="connsiteX1" fmla="*/ 3939687 w 3964407"/>
              <a:gd name="connsiteY1" fmla="*/ 1765903 h 2490917"/>
              <a:gd name="connsiteX2" fmla="*/ 2726028 w 3964407"/>
              <a:gd name="connsiteY2" fmla="*/ 2430922 h 2490917"/>
              <a:gd name="connsiteX3" fmla="*/ 99207 w 3964407"/>
              <a:gd name="connsiteY3" fmla="*/ 2314543 h 2490917"/>
              <a:gd name="connsiteX4" fmla="*/ 714348 w 3964407"/>
              <a:gd name="connsiteY4" fmla="*/ 1150762 h 2490917"/>
              <a:gd name="connsiteX5" fmla="*/ 2243890 w 3964407"/>
              <a:gd name="connsiteY5" fmla="*/ 119983 h 2490917"/>
              <a:gd name="connsiteX6" fmla="*/ 3440923 w 3964407"/>
              <a:gd name="connsiteY6" fmla="*/ 203111 h 2490917"/>
              <a:gd name="connsiteX0" fmla="*/ 3413286 w 3936770"/>
              <a:gd name="connsiteY0" fmla="*/ 204206 h 2492012"/>
              <a:gd name="connsiteX1" fmla="*/ 3912050 w 3936770"/>
              <a:gd name="connsiteY1" fmla="*/ 1766998 h 2492012"/>
              <a:gd name="connsiteX2" fmla="*/ 2698391 w 3936770"/>
              <a:gd name="connsiteY2" fmla="*/ 2432017 h 2492012"/>
              <a:gd name="connsiteX3" fmla="*/ 71570 w 3936770"/>
              <a:gd name="connsiteY3" fmla="*/ 2315638 h 2492012"/>
              <a:gd name="connsiteX4" fmla="*/ 869591 w 3936770"/>
              <a:gd name="connsiteY4" fmla="*/ 1151857 h 2492012"/>
              <a:gd name="connsiteX5" fmla="*/ 2216253 w 3936770"/>
              <a:gd name="connsiteY5" fmla="*/ 121078 h 2492012"/>
              <a:gd name="connsiteX6" fmla="*/ 3413286 w 3936770"/>
              <a:gd name="connsiteY6" fmla="*/ 204206 h 2492012"/>
              <a:gd name="connsiteX0" fmla="*/ 3413286 w 3935396"/>
              <a:gd name="connsiteY0" fmla="*/ 136903 h 2424709"/>
              <a:gd name="connsiteX1" fmla="*/ 3912050 w 3935396"/>
              <a:gd name="connsiteY1" fmla="*/ 1699695 h 2424709"/>
              <a:gd name="connsiteX2" fmla="*/ 2698391 w 3935396"/>
              <a:gd name="connsiteY2" fmla="*/ 2364714 h 2424709"/>
              <a:gd name="connsiteX3" fmla="*/ 71570 w 3935396"/>
              <a:gd name="connsiteY3" fmla="*/ 2248335 h 2424709"/>
              <a:gd name="connsiteX4" fmla="*/ 869591 w 3935396"/>
              <a:gd name="connsiteY4" fmla="*/ 1084554 h 2424709"/>
              <a:gd name="connsiteX5" fmla="*/ 2382507 w 3935396"/>
              <a:gd name="connsiteY5" fmla="*/ 186779 h 2424709"/>
              <a:gd name="connsiteX6" fmla="*/ 3413286 w 3935396"/>
              <a:gd name="connsiteY6" fmla="*/ 136903 h 2424709"/>
              <a:gd name="connsiteX0" fmla="*/ 3405728 w 3927838"/>
              <a:gd name="connsiteY0" fmla="*/ 136903 h 2424709"/>
              <a:gd name="connsiteX1" fmla="*/ 3904492 w 3927838"/>
              <a:gd name="connsiteY1" fmla="*/ 1699695 h 2424709"/>
              <a:gd name="connsiteX2" fmla="*/ 2690833 w 3927838"/>
              <a:gd name="connsiteY2" fmla="*/ 2364714 h 2424709"/>
              <a:gd name="connsiteX3" fmla="*/ 64012 w 3927838"/>
              <a:gd name="connsiteY3" fmla="*/ 2248335 h 2424709"/>
              <a:gd name="connsiteX4" fmla="*/ 862033 w 3927838"/>
              <a:gd name="connsiteY4" fmla="*/ 1084554 h 2424709"/>
              <a:gd name="connsiteX5" fmla="*/ 1460549 w 3927838"/>
              <a:gd name="connsiteY5" fmla="*/ 652292 h 2424709"/>
              <a:gd name="connsiteX6" fmla="*/ 2374949 w 3927838"/>
              <a:gd name="connsiteY6" fmla="*/ 186779 h 2424709"/>
              <a:gd name="connsiteX7" fmla="*/ 3405728 w 3927838"/>
              <a:gd name="connsiteY7" fmla="*/ 136903 h 2424709"/>
              <a:gd name="connsiteX0" fmla="*/ 3405728 w 3927838"/>
              <a:gd name="connsiteY0" fmla="*/ 134590 h 2422396"/>
              <a:gd name="connsiteX1" fmla="*/ 3904492 w 3927838"/>
              <a:gd name="connsiteY1" fmla="*/ 1697382 h 2422396"/>
              <a:gd name="connsiteX2" fmla="*/ 2690833 w 3927838"/>
              <a:gd name="connsiteY2" fmla="*/ 2362401 h 2422396"/>
              <a:gd name="connsiteX3" fmla="*/ 64012 w 3927838"/>
              <a:gd name="connsiteY3" fmla="*/ 2246022 h 2422396"/>
              <a:gd name="connsiteX4" fmla="*/ 862033 w 3927838"/>
              <a:gd name="connsiteY4" fmla="*/ 1082241 h 2422396"/>
              <a:gd name="connsiteX5" fmla="*/ 1809684 w 3927838"/>
              <a:gd name="connsiteY5" fmla="*/ 1032365 h 2422396"/>
              <a:gd name="connsiteX6" fmla="*/ 2374949 w 3927838"/>
              <a:gd name="connsiteY6" fmla="*/ 184466 h 2422396"/>
              <a:gd name="connsiteX7" fmla="*/ 3405728 w 3927838"/>
              <a:gd name="connsiteY7" fmla="*/ 134590 h 2422396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85393 w 3907503"/>
              <a:gd name="connsiteY0" fmla="*/ 134590 h 2418444"/>
              <a:gd name="connsiteX1" fmla="*/ 3884157 w 3907503"/>
              <a:gd name="connsiteY1" fmla="*/ 1697382 h 2418444"/>
              <a:gd name="connsiteX2" fmla="*/ 2670498 w 3907503"/>
              <a:gd name="connsiteY2" fmla="*/ 2362401 h 2418444"/>
              <a:gd name="connsiteX3" fmla="*/ 43677 w 3907503"/>
              <a:gd name="connsiteY3" fmla="*/ 2246022 h 2418444"/>
              <a:gd name="connsiteX4" fmla="*/ 1057829 w 3907503"/>
              <a:gd name="connsiteY4" fmla="*/ 1165367 h 2418444"/>
              <a:gd name="connsiteX5" fmla="*/ 1789349 w 3907503"/>
              <a:gd name="connsiteY5" fmla="*/ 1032365 h 2418444"/>
              <a:gd name="connsiteX6" fmla="*/ 2354614 w 3907503"/>
              <a:gd name="connsiteY6" fmla="*/ 184466 h 2418444"/>
              <a:gd name="connsiteX7" fmla="*/ 3385393 w 3907503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6834" h="2418444">
                <a:moveTo>
                  <a:pt x="3394724" y="134590"/>
                </a:moveTo>
                <a:cubicBezTo>
                  <a:pt x="3649648" y="386743"/>
                  <a:pt x="4012637" y="1326080"/>
                  <a:pt x="3893488" y="1697382"/>
                </a:cubicBezTo>
                <a:cubicBezTo>
                  <a:pt x="3774339" y="2068684"/>
                  <a:pt x="3319909" y="2270961"/>
                  <a:pt x="2679829" y="2362401"/>
                </a:cubicBezTo>
                <a:cubicBezTo>
                  <a:pt x="2039749" y="2453841"/>
                  <a:pt x="321786" y="2445528"/>
                  <a:pt x="53008" y="2246022"/>
                </a:cubicBezTo>
                <a:cubicBezTo>
                  <a:pt x="-215770" y="2046516"/>
                  <a:pt x="601648" y="1281745"/>
                  <a:pt x="1067160" y="1165367"/>
                </a:cubicBezTo>
                <a:cubicBezTo>
                  <a:pt x="1632425" y="1032364"/>
                  <a:pt x="1546527" y="1181994"/>
                  <a:pt x="1798680" y="1032365"/>
                </a:cubicBezTo>
                <a:cubicBezTo>
                  <a:pt x="2050833" y="882736"/>
                  <a:pt x="2097938" y="334095"/>
                  <a:pt x="2363945" y="184466"/>
                </a:cubicBezTo>
                <a:cubicBezTo>
                  <a:pt x="2629952" y="34837"/>
                  <a:pt x="3139800" y="-117563"/>
                  <a:pt x="3394724" y="134590"/>
                </a:cubicBezTo>
                <a:close/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587703" y="-5917"/>
            <a:ext cx="5154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[2]]</a:t>
            </a:r>
          </a:p>
        </p:txBody>
      </p:sp>
    </p:spTree>
    <p:extLst>
      <p:ext uri="{BB962C8B-B14F-4D97-AF65-F5344CB8AC3E}">
        <p14:creationId xmlns:p14="http://schemas.microsoft.com/office/powerpoint/2010/main" val="35760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23" grpId="0" animBg="1"/>
      <p:bldP spid="13" grpId="0" animBg="1"/>
      <p:bldP spid="1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4" grpId="1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70376</TotalTime>
  <Words>317</Words>
  <Application>Microsoft Office PowerPoint</Application>
  <PresentationFormat>Grand écran</PresentationFormat>
  <Paragraphs>116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1860</cp:revision>
  <cp:lastPrinted>2013-12-02T15:29:04Z</cp:lastPrinted>
  <dcterms:created xsi:type="dcterms:W3CDTF">1601-01-01T00:00:00Z</dcterms:created>
  <dcterms:modified xsi:type="dcterms:W3CDTF">2014-08-31T14:05:18Z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