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73" r:id="rId5"/>
    <p:sldId id="263" r:id="rId6"/>
    <p:sldId id="266" r:id="rId7"/>
    <p:sldId id="274" r:id="rId8"/>
    <p:sldId id="268" r:id="rId9"/>
    <p:sldId id="269" r:id="rId10"/>
    <p:sldId id="270" r:id="rId11"/>
    <p:sldId id="275" r:id="rId12"/>
    <p:sldId id="284" r:id="rId13"/>
    <p:sldId id="276" r:id="rId14"/>
    <p:sldId id="272" r:id="rId15"/>
    <p:sldId id="271" r:id="rId16"/>
    <p:sldId id="278" r:id="rId17"/>
    <p:sldId id="280" r:id="rId18"/>
    <p:sldId id="289" r:id="rId19"/>
    <p:sldId id="282" r:id="rId20"/>
    <p:sldId id="283" r:id="rId21"/>
    <p:sldId id="285" r:id="rId22"/>
    <p:sldId id="286" r:id="rId23"/>
    <p:sldId id="287" r:id="rId24"/>
    <p:sldId id="288" r:id="rId25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  <p14:sldId id="258"/>
            <p14:sldId id="259"/>
            <p14:sldId id="273"/>
            <p14:sldId id="263"/>
            <p14:sldId id="266"/>
            <p14:sldId id="274"/>
            <p14:sldId id="268"/>
            <p14:sldId id="269"/>
            <p14:sldId id="270"/>
            <p14:sldId id="275"/>
            <p14:sldId id="284"/>
            <p14:sldId id="276"/>
            <p14:sldId id="272"/>
            <p14:sldId id="271"/>
            <p14:sldId id="278"/>
            <p14:sldId id="280"/>
            <p14:sldId id="289"/>
            <p14:sldId id="282"/>
            <p14:sldId id="283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456" autoAdjust="0"/>
  </p:normalViewPr>
  <p:slideViewPr>
    <p:cSldViewPr snapToGrid="0">
      <p:cViewPr varScale="1">
        <p:scale>
          <a:sx n="62" d="100"/>
          <a:sy n="62" d="100"/>
        </p:scale>
        <p:origin x="8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</a:t>
            </a:r>
            <a:r>
              <a:rPr lang="fr-FR" baseline="0" dirty="0" smtClean="0"/>
              <a:t> y a trois grandes catégories d’objets</a:t>
            </a:r>
          </a:p>
          <a:p>
            <a:endParaRPr lang="fr-FR" baseline="0" dirty="0" smtClean="0"/>
          </a:p>
          <a:p>
            <a:r>
              <a:rPr lang="fr-FR" dirty="0" smtClean="0"/>
              <a:t>http://www.cafepy.com/article/python_types_and_objects/python_types_and_objects.html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Certains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 ne peuvent pas être des super classes comme </a:t>
            </a:r>
            <a:r>
              <a:rPr lang="fr-FR" baseline="0" dirty="0" err="1" smtClean="0"/>
              <a:t>FunctionType</a:t>
            </a:r>
            <a:r>
              <a:rPr lang="fr-FR" baseline="0" dirty="0" smtClean="0"/>
              <a:t> (la raison n’est pas claire pour moi, peut-être est-ce lié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Rôle très particulier des fonctions).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import types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type(</a:t>
            </a:r>
            <a:r>
              <a:rPr lang="fr-FR" dirty="0" err="1" smtClean="0"/>
              <a:t>types.FunctionType</a:t>
            </a:r>
            <a:r>
              <a:rPr lang="fr-FR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&lt;type 'type'&gt;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	</a:t>
            </a:r>
            <a:r>
              <a:rPr lang="fr-FR" dirty="0" err="1" smtClean="0"/>
              <a:t>pass</a:t>
            </a: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Traceback</a:t>
            </a:r>
            <a:r>
              <a:rPr lang="fr-FR" dirty="0" smtClean="0"/>
              <a:t> (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recent</a:t>
            </a:r>
            <a:r>
              <a:rPr lang="fr-FR" dirty="0" smtClean="0"/>
              <a:t> call last):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File "&lt;pyshell#74&gt;", line 1, in &lt;module&gt;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TypeError</a:t>
            </a:r>
            <a:r>
              <a:rPr lang="fr-FR" dirty="0" smtClean="0"/>
              <a:t>: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the </a:t>
            </a:r>
            <a:r>
              <a:rPr lang="fr-FR" dirty="0" err="1" smtClean="0"/>
              <a:t>metaclass</a:t>
            </a:r>
            <a:r>
              <a:rPr lang="fr-FR" dirty="0" smtClean="0"/>
              <a:t> bases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type '</a:t>
            </a:r>
            <a:r>
              <a:rPr lang="fr-FR" dirty="0" err="1" smtClean="0"/>
              <a:t>function</a:t>
            </a:r>
            <a:r>
              <a:rPr lang="fr-FR" dirty="0" smtClean="0"/>
              <a:t>' </a:t>
            </a:r>
            <a:r>
              <a:rPr lang="fr-FR" dirty="0" err="1" smtClean="0"/>
              <a:t>is</a:t>
            </a:r>
            <a:r>
              <a:rPr lang="fr-FR" dirty="0" smtClean="0"/>
              <a:t> not an acceptable base type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7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Type est la </a:t>
            </a:r>
            <a:r>
              <a:rPr lang="fr-FR" dirty="0" err="1" smtClean="0"/>
              <a:t>métaclasse</a:t>
            </a:r>
            <a:r>
              <a:rPr lang="fr-FR" baseline="0" dirty="0" smtClean="0"/>
              <a:t> pour type. Ça n’est évidement pas type qui instancie type, ça n’aurait pas de sens puisque type doit exister à un moment et ne peut pas être</a:t>
            </a:r>
          </a:p>
          <a:p>
            <a:r>
              <a:rPr lang="fr-FR" baseline="0" dirty="0" smtClean="0"/>
              <a:t>Une génération </a:t>
            </a:r>
            <a:r>
              <a:rPr lang="fr-FR" baseline="0" dirty="0" err="1" smtClean="0"/>
              <a:t>spontannée</a:t>
            </a:r>
            <a:r>
              <a:rPr lang="fr-FR" baseline="0" dirty="0" smtClean="0"/>
              <a:t>. L’objet type est le premier créé par l’interpréteur Python. Le fait que type(type) retourne type est simplement une astuce pour n’avoir qu’un seul niveau de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. Si ça n’était pas le cas, il faudrait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type, et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de type, et ainsi de suite.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L’objet type est implémenté en C puisque c’est l’objet qui alloue ma mémoire pour tous les objets. On peut implémenter</a:t>
            </a:r>
          </a:p>
          <a:p>
            <a:r>
              <a:rPr lang="fr-FR" baseline="0" dirty="0" smtClean="0"/>
              <a:t>De nouvelles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 en C, ou on peut simplement faire une classe qui hérite de type, mais dans ce cas, les </a:t>
            </a:r>
          </a:p>
          <a:p>
            <a:r>
              <a:rPr lang="fr-FR" baseline="0" dirty="0" smtClean="0"/>
              <a:t>Fonctionnalités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 seront limités (elle n’aura notamment pas la possibilité de faire de l’allocation mémoire).</a:t>
            </a:r>
          </a:p>
          <a:p>
            <a:r>
              <a:rPr lang="fr-FR" baseline="0" dirty="0" smtClean="0"/>
              <a:t>Voir http://legacy.python.org/dev/peps/pep-0253/</a:t>
            </a:r>
          </a:p>
          <a:p>
            <a:endParaRPr lang="fr-FR" baseline="0" dirty="0" smtClean="0"/>
          </a:p>
          <a:p>
            <a:r>
              <a:rPr lang="fr-FR" baseline="0" dirty="0" smtClean="0"/>
              <a:t>Quelques résultats étonnants à première vue</a:t>
            </a:r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</a:t>
            </a:r>
            <a:r>
              <a:rPr lang="fr-FR" dirty="0" err="1" smtClean="0"/>
              <a:t>object</a:t>
            </a:r>
            <a:r>
              <a:rPr lang="fr-FR" dirty="0" smtClean="0"/>
              <a:t>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(type,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objet est une instance</a:t>
            </a:r>
            <a:r>
              <a:rPr lang="fr-FR" baseline="0" dirty="0" smtClean="0"/>
              <a:t> d’objet parce que objet est une instance de type et objet est une super classe de type (relation de transitivité)</a:t>
            </a:r>
          </a:p>
          <a:p>
            <a:r>
              <a:rPr lang="fr-FR" baseline="0" dirty="0" smtClean="0"/>
              <a:t>type est une instance d’objet parce que parce que type est une instance de type et objet est une super classe de type (relation de transitivité)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1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4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8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intérpréteur</a:t>
            </a:r>
            <a:r>
              <a:rPr lang="fr-FR" dirty="0" smtClean="0"/>
              <a:t> crée tous les objets dans le</a:t>
            </a:r>
            <a:r>
              <a:rPr lang="fr-FR" baseline="0" dirty="0" smtClean="0"/>
              <a:t> bloc de code de la classe et crée un espace de nommage temporaire, ensuite c’est l’appel à type qui crée l’objet classe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21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0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Dans __new__ c’est obligatoire de faire à la fin un return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7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Dans __new__ c’est obligatoire de faire à la fin un return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8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objet qui instancie les</a:t>
            </a:r>
            <a:r>
              <a:rPr lang="fr-FR" baseline="0" dirty="0" smtClean="0"/>
              <a:t> classes est une </a:t>
            </a:r>
            <a:r>
              <a:rPr lang="fr-FR" baseline="0" dirty="0" err="1" smtClean="0"/>
              <a:t>metaclasse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</a:t>
            </a:r>
            <a:r>
              <a:rPr lang="fr-FR" baseline="0" dirty="0" smtClean="0"/>
              <a:t> d’une sous classe est toujours type si type est le type de la super classe, ce qui est toujours le cas pour les</a:t>
            </a:r>
          </a:p>
          <a:p>
            <a:r>
              <a:rPr lang="fr-FR" baseline="0" dirty="0" smtClean="0"/>
              <a:t>Classes new-style (sauf si on change la </a:t>
            </a:r>
            <a:r>
              <a:rPr lang="fr-FR" baseline="0" dirty="0" err="1" smtClean="0"/>
              <a:t>meta</a:t>
            </a:r>
            <a:r>
              <a:rPr lang="fr-FR" baseline="0" dirty="0" smtClean="0"/>
              <a:t> classe, mais on reviendra dessus plus tard)</a:t>
            </a:r>
          </a:p>
          <a:p>
            <a:r>
              <a:rPr lang="fr-FR" baseline="0" dirty="0" smtClean="0"/>
              <a:t>Le type de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est type parce que c’est une classe et que c’est type qui instancie</a:t>
            </a:r>
          </a:p>
          <a:p>
            <a:r>
              <a:rPr lang="fr-FR" baseline="0" dirty="0" smtClean="0"/>
              <a:t>cette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2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9468" y="711200"/>
            <a:ext cx="10430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Tout est un objet en Python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9468" y="1896534"/>
            <a:ext cx="10430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Mais tous les objets n’ont pas les mêmes propriétés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err="1" smtClean="0">
                <a:latin typeface="Calibri" panose="020F0502020204030204" pitchFamily="34" charset="0"/>
              </a:rPr>
              <a:t>Métaclasses</a:t>
            </a:r>
            <a:endParaRPr lang="fr-FR" sz="5400" dirty="0" smtClean="0">
              <a:latin typeface="Calibri" panose="020F050202020403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Classes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Instances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La </a:t>
            </a:r>
            <a:r>
              <a:rPr lang="fr-FR" sz="6000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instancient les instances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Toutes les classes </a:t>
            </a:r>
            <a:b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héritent de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ou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de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La classe a pour type l’objet </a:t>
            </a:r>
            <a:r>
              <a:rPr lang="fr-FR" sz="54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instance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d’une classe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Une instance n’a pas pour type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mais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80850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classes peuvent avoir des sous-classes, pas les instances</a:t>
            </a:r>
            <a:endParaRPr lang="fr-FR" sz="6000" dirty="0">
              <a:latin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peuvent avoir des instances, pas les instances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0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508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 lien entre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et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6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  <a:endParaRPr lang="fr-FR" sz="6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Peut-on écrire nos propres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métaclasses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pour instancier les classes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Oui !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C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total de la création d’objets</a:t>
            </a:r>
          </a:p>
        </p:txBody>
      </p:sp>
    </p:spTree>
    <p:extLst>
      <p:ext uri="{BB962C8B-B14F-4D97-AF65-F5344CB8AC3E}">
        <p14:creationId xmlns:p14="http://schemas.microsoft.com/office/powerpoint/2010/main" val="6304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Python en créant une classe qui hérite de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pré-instanciation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initialisation de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27571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crée l’objet classe ?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est la super classe de toutes les classes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9258" y="1480572"/>
            <a:ext cx="5916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C(object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04962" y="1480572"/>
            <a:ext cx="64870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{'__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__' :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[]}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type('C', (object,),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5370022" y="0"/>
            <a:ext cx="33251" cy="6858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299258" y="36660"/>
            <a:ext cx="507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Code du programmeur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04962" y="36660"/>
            <a:ext cx="563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Ce que fait l’interpréteur</a:t>
            </a:r>
            <a:endParaRPr lang="fr-FR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Que fait l’appel </a:t>
            </a:r>
          </a:p>
          <a:p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6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fr-FR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Appel de </a:t>
            </a:r>
            <a:r>
              <a:rPr lang="fr-FR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__call__ 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sur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lvl="1"/>
            <a:endParaRPr lang="fr-FR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__(type,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572766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 </a:t>
            </a:r>
            <a:r>
              <a:rPr lang="fr-FR" sz="4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crée l’instance de la classe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modifier l’espace de nommage avant la création de la classe</a:t>
            </a:r>
          </a:p>
          <a:p>
            <a:r>
              <a:rPr lang="fr-F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sz="4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initialise l’instance de la classe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initialiser la classe instanciée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2880" y="133082"/>
            <a:ext cx="125522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__new__(meta, name,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"Avant la creation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l'objet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meta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"bases :", bases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 creation de la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"bases :", bases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C(object):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= </a:t>
            </a:r>
            <a:r>
              <a:rPr lang="en-US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 = 1</a:t>
            </a:r>
          </a:p>
        </p:txBody>
      </p:sp>
    </p:spTree>
    <p:extLst>
      <p:ext uri="{BB962C8B-B14F-4D97-AF65-F5344CB8AC3E}">
        <p14:creationId xmlns:p14="http://schemas.microsoft.com/office/powerpoint/2010/main" val="405419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2880" y="133082"/>
            <a:ext cx="12009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Avant la creation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l'objet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&lt;class '__main__.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bases : (&lt;type 'object'&gt;,)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{'x': 1, '__module__': '__main__',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__': &lt;class '__main__.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 creation de la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&lt;class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bases : (&lt;type 'object'&gt;,)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{'x': 1, '__module__': '__main__',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__': &lt;class '__main__.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'&gt;}</a:t>
            </a:r>
          </a:p>
        </p:txBody>
      </p:sp>
    </p:spTree>
    <p:extLst>
      <p:ext uri="{BB962C8B-B14F-4D97-AF65-F5344CB8AC3E}">
        <p14:creationId xmlns:p14="http://schemas.microsoft.com/office/powerpoint/2010/main" val="34802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t[0].__bases__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différence entre classe et instance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C()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type(C)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695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type(1)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type('a')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294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312234"/>
            <a:ext cx="10772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Pourquoi le type de toutes les classes est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Le type est l’objet qui instancie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toutes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C’est une </a:t>
            </a:r>
            <a:r>
              <a:rPr lang="fr-FR" sz="6000" u="sng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u="sng" dirty="0" smtClean="0">
                <a:latin typeface="Calibri" panose="020F0502020204030204" pitchFamily="34" charset="0"/>
              </a:rPr>
              <a:t> </a:t>
            </a:r>
            <a:endParaRPr lang="fr-FR" sz="6000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le type de sa </a:t>
            </a:r>
            <a:r>
              <a:rPr lang="fr-FR" sz="4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super-classe</a:t>
            </a:r>
            <a:endParaRPr lang="fr-FR" sz="4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552266" y="291386"/>
            <a:ext cx="4803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C(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D(C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pass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type(C)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type(D)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1965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72590</TotalTime>
  <Words>1591</Words>
  <Application>Microsoft Office PowerPoint</Application>
  <PresentationFormat>Grand écran</PresentationFormat>
  <Paragraphs>263</Paragraphs>
  <Slides>24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1997</cp:revision>
  <cp:lastPrinted>2013-12-02T15:29:04Z</cp:lastPrinted>
  <dcterms:created xsi:type="dcterms:W3CDTF">1601-01-01T00:00:00Z</dcterms:created>
  <dcterms:modified xsi:type="dcterms:W3CDTF">2014-09-09T08:53:00Z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