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73" r:id="rId5"/>
    <p:sldId id="263" r:id="rId6"/>
    <p:sldId id="266" r:id="rId7"/>
    <p:sldId id="274" r:id="rId8"/>
    <p:sldId id="268" r:id="rId9"/>
    <p:sldId id="269" r:id="rId10"/>
    <p:sldId id="270" r:id="rId11"/>
    <p:sldId id="275" r:id="rId12"/>
    <p:sldId id="284" r:id="rId13"/>
    <p:sldId id="276" r:id="rId14"/>
    <p:sldId id="272" r:id="rId15"/>
    <p:sldId id="271" r:id="rId16"/>
    <p:sldId id="278" r:id="rId17"/>
    <p:sldId id="280" r:id="rId18"/>
    <p:sldId id="289" r:id="rId19"/>
    <p:sldId id="282" r:id="rId20"/>
    <p:sldId id="283" r:id="rId21"/>
    <p:sldId id="285" r:id="rId22"/>
    <p:sldId id="286" r:id="rId23"/>
    <p:sldId id="290" r:id="rId24"/>
    <p:sldId id="291" r:id="rId25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9"/>
            <p14:sldId id="273"/>
            <p14:sldId id="263"/>
            <p14:sldId id="266"/>
            <p14:sldId id="274"/>
            <p14:sldId id="268"/>
            <p14:sldId id="269"/>
            <p14:sldId id="270"/>
            <p14:sldId id="275"/>
            <p14:sldId id="284"/>
            <p14:sldId id="276"/>
            <p14:sldId id="272"/>
            <p14:sldId id="271"/>
            <p14:sldId id="278"/>
            <p14:sldId id="280"/>
            <p14:sldId id="289"/>
            <p14:sldId id="282"/>
            <p14:sldId id="283"/>
            <p14:sldId id="285"/>
            <p14:sldId id="286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456" autoAdjust="0"/>
  </p:normalViewPr>
  <p:slideViewPr>
    <p:cSldViewPr snapToGrid="0">
      <p:cViewPr varScale="1">
        <p:scale>
          <a:sx n="45" d="100"/>
          <a:sy n="45" d="100"/>
        </p:scale>
        <p:origin x="24" y="50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</a:p>
          <a:p>
            <a:endParaRPr lang="fr-FR" baseline="0" dirty="0" smtClean="0"/>
          </a:p>
          <a:p>
            <a:r>
              <a:rPr lang="fr-FR" dirty="0" smtClean="0"/>
              <a:t>http://www.cafepy.com/article/python_types_and_objects/python_types_and_objects.html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Rôle très particulier des fonctions).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import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&lt;type 'type'&gt;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File "&lt;pyshell#74&gt;", line 1, in &lt;module&gt;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L’objet type est implémenté en C puisque c’est l’objet qui alloue ma mémoire pour tous les objets. On peut implémenter</a:t>
            </a:r>
          </a:p>
          <a:p>
            <a:r>
              <a:rPr lang="fr-FR" baseline="0" dirty="0" smtClean="0"/>
              <a:t>De nouvelles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 en C, ou on peut simplement faire une classe qui hérite de type, mais dans ce cas, les </a:t>
            </a:r>
          </a:p>
          <a:p>
            <a:r>
              <a:rPr lang="fr-FR" baseline="0" dirty="0" smtClean="0"/>
              <a:t>Fonctionnalités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seront limités (elle n’aura notamment pas la possibilité de faire de l’allocation mémoire).</a:t>
            </a:r>
          </a:p>
          <a:p>
            <a:r>
              <a:rPr lang="fr-FR" baseline="0" dirty="0" smtClean="0"/>
              <a:t>Voir http://legacy.python.org/dev/peps/pep-0253/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intérpréteur</a:t>
            </a:r>
            <a:r>
              <a:rPr lang="fr-FR" dirty="0" smtClean="0"/>
              <a:t> crée tous les objets dans le</a:t>
            </a:r>
            <a:r>
              <a:rPr lang="fr-FR" baseline="0" dirty="0" smtClean="0"/>
              <a:t> bloc de code de la classe et crée un espace de nommage temporaire, ensuite c’est l’appel à type qui crée l’objet classe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1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  <a:p>
            <a:endParaRPr lang="fr-FR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Ce que je peux faire dans 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</a:t>
            </a:r>
            <a:r>
              <a:rPr lang="fr-FR" kern="0" dirty="0" smtClean="0"/>
              <a:t> et pas dans 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Retourner un autre objet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Changer l’arbre d’héritage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Changer l’espace de nommage avant la création de l’objet classe (plus facile qu’après)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Souvent, c’est équivalent d’utiliser l’une ou l’autre, le choix est alors une question de goût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kern="0" dirty="0" smtClean="0"/>
              <a:t>marche dans tous les cas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kern="0" dirty="0" smtClean="0"/>
              <a:t>est plus simple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0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un 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54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8085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classes peuvent avoir des sous-classes, pas les instances</a:t>
            </a:r>
            <a:endParaRPr lang="fr-FR" sz="6000" dirty="0">
              <a:latin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Peut-on écrire nos propres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métaclasses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pour instancier les classes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Oui !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total de la création d’objets</a:t>
            </a:r>
          </a:p>
        </p:txBody>
      </p:sp>
    </p:spTree>
    <p:extLst>
      <p:ext uri="{BB962C8B-B14F-4D97-AF65-F5344CB8AC3E}">
        <p14:creationId xmlns:p14="http://schemas.microsoft.com/office/powerpoint/2010/main" val="6304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Python en créant une classe qui hérite de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pré-instanciation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initialisation de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27571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crée l’objet classe ?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258" y="1480572"/>
            <a:ext cx="591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04962" y="1480572"/>
            <a:ext cx="6487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__' :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[]}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type('C', (object,),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5370022" y="0"/>
            <a:ext cx="33251" cy="6858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299258" y="36660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Code du programmeur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04962" y="36660"/>
            <a:ext cx="56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Ce que fait l’interpréteur</a:t>
            </a:r>
            <a:endParaRPr lang="fr-FR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Que fait l’appel 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Appel de </a:t>
            </a:r>
            <a:r>
              <a:rPr lang="fr-FR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__call__ 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sur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1"/>
            <a:endParaRPr lang="fr-FR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__(type,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572766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sz="4800" dirty="0">
                <a:latin typeface="Calibri" panose="020F0502020204030204" pitchFamily="34" charset="0"/>
                <a:cs typeface="Courier New" panose="02070309020205020404" pitchFamily="49" charset="0"/>
              </a:rPr>
              <a:t>crée l’objet classe</a:t>
            </a:r>
            <a:endParaRPr lang="fr-FR" sz="4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l’espace de nommage ou les superclasses avant la création de la classe</a:t>
            </a:r>
          </a:p>
          <a:p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4800" dirty="0">
                <a:latin typeface="Calibri" panose="020F0502020204030204" pitchFamily="34" charset="0"/>
                <a:cs typeface="Courier New" panose="02070309020205020404" pitchFamily="49" charset="0"/>
              </a:rPr>
              <a:t>initialise l’objet classe</a:t>
            </a:r>
            <a:endParaRPr lang="fr-FR" sz="4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la classe après sa création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LowerAttrMetaclass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(type):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__new__(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('__'):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[name]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bases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LowerAttrMetaclass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C()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3139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 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</a:t>
            </a:r>
            <a:r>
              <a:rPr lang="fr-FR" sz="6000" dirty="0" smtClean="0">
                <a:latin typeface="Calibri" panose="020F0502020204030204" pitchFamily="34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</a:rPr>
              <a:t>Une classe a pour type </a:t>
            </a:r>
            <a:r>
              <a:rPr lang="fr-FR" sz="4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48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</a:rPr>
              <a:t>Une instance a pour type sa classe</a:t>
            </a:r>
            <a:endParaRPr lang="fr-FR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u="sng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u="sng" dirty="0" smtClean="0">
                <a:latin typeface="Calibri" panose="020F0502020204030204" pitchFamily="34" charset="0"/>
              </a:rPr>
              <a:t> </a:t>
            </a:r>
            <a:endParaRPr lang="fr-FR" sz="60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le type de sa </a:t>
            </a:r>
            <a:r>
              <a:rPr lang="fr-FR" sz="4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super-classe</a:t>
            </a:r>
            <a:endParaRPr lang="fr-FR" sz="4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pass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type(C)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72916</TotalTime>
  <Words>1544</Words>
  <Application>Microsoft Office PowerPoint</Application>
  <PresentationFormat>Grand écran</PresentationFormat>
  <Paragraphs>268</Paragraphs>
  <Slides>24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2007</cp:revision>
  <cp:lastPrinted>2013-12-02T15:29:04Z</cp:lastPrinted>
  <dcterms:created xsi:type="dcterms:W3CDTF">1601-01-01T00:00:00Z</dcterms:created>
  <dcterms:modified xsi:type="dcterms:W3CDTF">2017-09-30T18:29:32Z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