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6" r:id="rId2"/>
    <p:sldId id="908" r:id="rId3"/>
    <p:sldId id="905" r:id="rId4"/>
    <p:sldId id="911" r:id="rId5"/>
    <p:sldId id="912" r:id="rId6"/>
    <p:sldId id="914" r:id="rId7"/>
    <p:sldId id="913" r:id="rId8"/>
    <p:sldId id="915" r:id="rId9"/>
    <p:sldId id="909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  <p14:sldId id="908"/>
            <p14:sldId id="905"/>
            <p14:sldId id="911"/>
            <p14:sldId id="912"/>
            <p14:sldId id="914"/>
            <p14:sldId id="913"/>
            <p14:sldId id="915"/>
            <p14:sldId id="9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54" d="100"/>
          <a:sy n="54" d="100"/>
        </p:scale>
        <p:origin x="-13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Python</a:t>
            </a:r>
            <a:r>
              <a:rPr lang="fr-FR" baseline="0" dirty="0" smtClean="0"/>
              <a:t> tout est un objet, donc on appelle toujours une méthode sur l’objet de la </a:t>
            </a:r>
            <a:r>
              <a:rPr lang="fr-FR" baseline="0" smtClean="0"/>
              <a:t>même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5977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Typage dynamique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</a:t>
            </a: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 et méthodes par </a:t>
            </a:r>
            <a:b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défaut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2863972"/>
            <a:ext cx="2181355" cy="267042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9201" y="1598620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Objet de type </a:t>
            </a: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chaîne de caractères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2217" y="2863972"/>
            <a:ext cx="23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fr-FR" sz="32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'spam'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02217" y="3964738"/>
            <a:ext cx="234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Méthodes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6303" y="2422897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957048" y="111024"/>
            <a:ext cx="5941876" cy="6524238"/>
            <a:chOff x="5957048" y="111024"/>
            <a:chExt cx="5941876" cy="6524238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7048" y="975274"/>
              <a:ext cx="5941876" cy="56599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902217" y="111024"/>
              <a:ext cx="2051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Calibri" panose="020F0502020204030204" pitchFamily="34" charset="0"/>
                </a:rPr>
                <a:t>Objets</a:t>
              </a:r>
              <a:endParaRPr lang="fr-FR" sz="4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76303" y="764328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Création de l’objet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6303" y="733349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Appel de méthode</a:t>
            </a:r>
            <a:endParaRPr lang="fr-F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animBg="1"/>
      <p:bldP spid="10" grpId="0"/>
      <p:bldP spid="13" grpId="0"/>
      <p:bldP spid="14" grpId="0"/>
      <p:bldP spid="18" grpId="0"/>
      <p:bldP spid="6" grpId="0"/>
      <p:bldP spid="6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2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bcdefghijklmnopqrstuvwxyz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0123456789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2960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base_utilisateurs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_identifiants</a:t>
            </a:r>
          </a:p>
          <a:p>
            <a:r>
              <a:rPr lang="fr-FR" sz="4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4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epartement_06</a:t>
            </a:r>
            <a:endParaRPr lang="fr-FR" sz="4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18_departement</a:t>
            </a:r>
            <a:endParaRPr lang="fr-FR" sz="4400" strike="sngStrik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4400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Identifiant 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identifiant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9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moyenne_age_francais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moy_age_f</a:t>
            </a:r>
            <a:endParaRPr lang="fr-FR" sz="4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59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0763" y="1263234"/>
            <a:ext cx="3567145" cy="41645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3389" y="41310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739" y="1336431"/>
            <a:ext cx="3423449" cy="4091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84555" y="4418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877908" y="1033540"/>
            <a:ext cx="6669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30808" y="2551902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9640" y="2551902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973208" y="2356979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68540" y="376737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946031" y="3212124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46188" y="189531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799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71516</TotalTime>
  <Words>119</Words>
  <Application>Microsoft Macintosh PowerPoint</Application>
  <PresentationFormat>Personnalisé</PresentationFormat>
  <Paragraphs>46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Thierry Parmentelat</cp:lastModifiedBy>
  <cp:revision>1845</cp:revision>
  <cp:lastPrinted>2013-12-02T15:29:04Z</cp:lastPrinted>
  <dcterms:created xsi:type="dcterms:W3CDTF">1601-01-01T00:00:00Z</dcterms:created>
  <dcterms:modified xsi:type="dcterms:W3CDTF">2017-08-25T06:15:05Z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