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7" d="100"/>
          <a:sy n="47" d="100"/>
        </p:scale>
        <p:origin x="1590" y="-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1032933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Programmation </a:t>
            </a:r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parallèle et 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asynchrone</a:t>
            </a:r>
          </a:p>
          <a:p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Persistance des données (sérialisation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Communications sur internet</a:t>
            </a:r>
          </a:p>
          <a:p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Formats de données sur internet</a:t>
            </a:r>
          </a:p>
          <a:p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Fractions et </a:t>
            </a:r>
            <a:r>
              <a:rPr lang="fr-FR" sz="4400"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fr-FR" sz="4400" smtClean="0">
                <a:latin typeface="Calibri" panose="020F0502020204030204" pitchFamily="34" charset="0"/>
                <a:cs typeface="Calibri" panose="020F0502020204030204" pitchFamily="34" charset="0"/>
              </a:rPr>
              <a:t>nombres </a:t>
            </a:r>
            <a:r>
              <a:rPr lang="fr-FR" sz="4400" dirty="0">
                <a:latin typeface="Calibri" panose="020F0502020204030204" pitchFamily="34" charset="0"/>
                <a:cs typeface="Calibri" panose="020F0502020204030204" pitchFamily="34" charset="0"/>
              </a:rPr>
              <a:t>décimaux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Expressions régulières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Dates et des calendriers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Système de fichiers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Compression de 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fichiers</a:t>
            </a:r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Interfaces graphiques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5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67391</TotalTime>
  <Words>38</Words>
  <Application>Microsoft Office PowerPoint</Application>
  <PresentationFormat>Grand écran</PresentationFormat>
  <Paragraphs>11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1810</cp:revision>
  <cp:lastPrinted>2013-12-02T15:29:04Z</cp:lastPrinted>
  <dcterms:created xsi:type="dcterms:W3CDTF">1601-01-01T00:00:00Z</dcterms:created>
  <dcterms:modified xsi:type="dcterms:W3CDTF">2017-08-11T13:35:20Z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