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897" r:id="rId2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8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2101" autoAdjust="0"/>
  </p:normalViewPr>
  <p:slideViewPr>
    <p:cSldViewPr snapToGrid="0">
      <p:cViewPr varScale="1">
        <p:scale>
          <a:sx n="52" d="100"/>
          <a:sy n="52" d="100"/>
        </p:scale>
        <p:origin x="6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À aucune moment on ne change la référence</a:t>
            </a:r>
            <a:r>
              <a:rPr lang="fr-FR" baseline="0" dirty="0" smtClean="0"/>
              <a:t> de la variable globale L, c’est-à-dire le lien entre L du module et l’objet, par contre, f() modifie directement l’objet qui </a:t>
            </a:r>
            <a:r>
              <a:rPr lang="fr-FR" baseline="0" smtClean="0"/>
              <a:t>est mutable.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1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186196" y="334228"/>
            <a:ext cx="53954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 = [1,2]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f(L):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(3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L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[1, 2, 3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f(L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355483" y="1729812"/>
            <a:ext cx="3610390" cy="420445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925727" y="671420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objets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3019" y="1729811"/>
            <a:ext cx="3737437" cy="420445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45401" y="671420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variables</a:t>
            </a:r>
            <a:endParaRPr lang="fr-FR" sz="5400" dirty="0">
              <a:latin typeface="Calibri" panose="020F050202020403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 bwMode="auto">
          <a:xfrm>
            <a:off x="196549" y="3696858"/>
            <a:ext cx="3703907" cy="30369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0" name="ZoneTexte 29"/>
          <p:cNvSpPr txBox="1"/>
          <p:nvPr/>
        </p:nvSpPr>
        <p:spPr>
          <a:xfrm>
            <a:off x="242910" y="1769774"/>
            <a:ext cx="1932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Calibri" panose="020F0502020204030204" pitchFamily="34" charset="0"/>
              </a:rPr>
              <a:t>module</a:t>
            </a:r>
            <a:endParaRPr lang="fr-FR" sz="32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196549" y="3807911"/>
            <a:ext cx="1932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Calibri" panose="020F0502020204030204" pitchFamily="34" charset="0"/>
              </a:rPr>
              <a:t>f()</a:t>
            </a:r>
            <a:endParaRPr lang="fr-FR" sz="32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6717421" y="1889416"/>
            <a:ext cx="59626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3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1567922" y="2615236"/>
            <a:ext cx="536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libri" panose="020F0502020204030204" pitchFamily="34" charset="0"/>
              </a:rPr>
              <a:t>L</a:t>
            </a:r>
          </a:p>
        </p:txBody>
      </p:sp>
      <p:grpSp>
        <p:nvGrpSpPr>
          <p:cNvPr id="33" name="Groupe 32"/>
          <p:cNvGrpSpPr/>
          <p:nvPr/>
        </p:nvGrpSpPr>
        <p:grpSpPr>
          <a:xfrm>
            <a:off x="4551575" y="1894113"/>
            <a:ext cx="1674910" cy="1597981"/>
            <a:chOff x="5154572" y="3517919"/>
            <a:chExt cx="1674910" cy="1597981"/>
          </a:xfrm>
        </p:grpSpPr>
        <p:sp>
          <p:nvSpPr>
            <p:cNvPr id="35" name="ZoneTexte 34"/>
            <p:cNvSpPr txBox="1"/>
            <p:nvPr/>
          </p:nvSpPr>
          <p:spPr>
            <a:xfrm>
              <a:off x="5235451" y="4531125"/>
              <a:ext cx="1395021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>
                  <a:latin typeface="Calibri" panose="020F0502020204030204" pitchFamily="34" charset="0"/>
                </a:rPr>
                <a:t>[  ,  ]</a:t>
              </a:r>
              <a:endParaRPr lang="fr-FR" sz="3200" dirty="0">
                <a:latin typeface="Calibri" panose="020F0502020204030204" pitchFamily="34" charset="0"/>
              </a:endParaRPr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5154572" y="3517919"/>
              <a:ext cx="596264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6233218" y="3517919"/>
              <a:ext cx="596264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>
                  <a:latin typeface="Calibri" panose="020F0502020204030204" pitchFamily="34" charset="0"/>
                </a:rPr>
                <a:t>2</a:t>
              </a:r>
              <a:endParaRPr lang="fr-FR" sz="3200" dirty="0">
                <a:latin typeface="Calibri" panose="020F0502020204030204" pitchFamily="34" charset="0"/>
              </a:endParaRPr>
            </a:p>
          </p:txBody>
        </p:sp>
        <p:sp>
          <p:nvSpPr>
            <p:cNvPr id="31" name="Forme libre 30"/>
            <p:cNvSpPr/>
            <p:nvPr/>
          </p:nvSpPr>
          <p:spPr bwMode="auto">
            <a:xfrm>
              <a:off x="5275626" y="4093698"/>
              <a:ext cx="506196" cy="787791"/>
            </a:xfrm>
            <a:custGeom>
              <a:avLst/>
              <a:gdLst>
                <a:gd name="connsiteX0" fmla="*/ 506196 w 506196"/>
                <a:gd name="connsiteY0" fmla="*/ 787791 h 787791"/>
                <a:gd name="connsiteX1" fmla="*/ 27894 w 506196"/>
                <a:gd name="connsiteY1" fmla="*/ 239151 h 787791"/>
                <a:gd name="connsiteX2" fmla="*/ 98232 w 506196"/>
                <a:gd name="connsiteY2" fmla="*/ 0 h 78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196" h="787791">
                  <a:moveTo>
                    <a:pt x="506196" y="787791"/>
                  </a:moveTo>
                  <a:cubicBezTo>
                    <a:pt x="301042" y="579120"/>
                    <a:pt x="95888" y="370449"/>
                    <a:pt x="27894" y="239151"/>
                  </a:cubicBezTo>
                  <a:cubicBezTo>
                    <a:pt x="-40100" y="107853"/>
                    <a:pt x="29066" y="53926"/>
                    <a:pt x="98232" y="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Forme libre 31"/>
            <p:cNvSpPr/>
            <p:nvPr/>
          </p:nvSpPr>
          <p:spPr bwMode="auto">
            <a:xfrm>
              <a:off x="6096480" y="4093698"/>
              <a:ext cx="524542" cy="787791"/>
            </a:xfrm>
            <a:custGeom>
              <a:avLst/>
              <a:gdLst>
                <a:gd name="connsiteX0" fmla="*/ 0 w 601281"/>
                <a:gd name="connsiteY0" fmla="*/ 787791 h 787791"/>
                <a:gd name="connsiteX1" fmla="*/ 562708 w 601281"/>
                <a:gd name="connsiteY1" fmla="*/ 295422 h 787791"/>
                <a:gd name="connsiteX2" fmla="*/ 506437 w 601281"/>
                <a:gd name="connsiteY2" fmla="*/ 0 h 787791"/>
                <a:gd name="connsiteX0" fmla="*/ 0 w 514802"/>
                <a:gd name="connsiteY0" fmla="*/ 787791 h 787791"/>
                <a:gd name="connsiteX1" fmla="*/ 98474 w 514802"/>
                <a:gd name="connsiteY1" fmla="*/ 450167 h 787791"/>
                <a:gd name="connsiteX2" fmla="*/ 506437 w 514802"/>
                <a:gd name="connsiteY2" fmla="*/ 0 h 787791"/>
                <a:gd name="connsiteX0" fmla="*/ 0 w 515644"/>
                <a:gd name="connsiteY0" fmla="*/ 787791 h 787791"/>
                <a:gd name="connsiteX1" fmla="*/ 98474 w 515644"/>
                <a:gd name="connsiteY1" fmla="*/ 450167 h 787791"/>
                <a:gd name="connsiteX2" fmla="*/ 506437 w 515644"/>
                <a:gd name="connsiteY2" fmla="*/ 0 h 787791"/>
                <a:gd name="connsiteX0" fmla="*/ 33884 w 549528"/>
                <a:gd name="connsiteY0" fmla="*/ 787791 h 787791"/>
                <a:gd name="connsiteX1" fmla="*/ 132358 w 549528"/>
                <a:gd name="connsiteY1" fmla="*/ 450167 h 787791"/>
                <a:gd name="connsiteX2" fmla="*/ 540321 w 549528"/>
                <a:gd name="connsiteY2" fmla="*/ 0 h 787791"/>
                <a:gd name="connsiteX0" fmla="*/ 21387 w 537031"/>
                <a:gd name="connsiteY0" fmla="*/ 787791 h 787791"/>
                <a:gd name="connsiteX1" fmla="*/ 119861 w 537031"/>
                <a:gd name="connsiteY1" fmla="*/ 450167 h 787791"/>
                <a:gd name="connsiteX2" fmla="*/ 527824 w 537031"/>
                <a:gd name="connsiteY2" fmla="*/ 0 h 787791"/>
                <a:gd name="connsiteX0" fmla="*/ 40134 w 555778"/>
                <a:gd name="connsiteY0" fmla="*/ 787791 h 787791"/>
                <a:gd name="connsiteX1" fmla="*/ 138608 w 555778"/>
                <a:gd name="connsiteY1" fmla="*/ 450167 h 787791"/>
                <a:gd name="connsiteX2" fmla="*/ 546571 w 555778"/>
                <a:gd name="connsiteY2" fmla="*/ 0 h 787791"/>
                <a:gd name="connsiteX0" fmla="*/ 8898 w 524542"/>
                <a:gd name="connsiteY0" fmla="*/ 787791 h 787791"/>
                <a:gd name="connsiteX1" fmla="*/ 107372 w 524542"/>
                <a:gd name="connsiteY1" fmla="*/ 450167 h 787791"/>
                <a:gd name="connsiteX2" fmla="*/ 515335 w 524542"/>
                <a:gd name="connsiteY2" fmla="*/ 0 h 78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4542" h="787791">
                  <a:moveTo>
                    <a:pt x="8898" y="787791"/>
                  </a:moveTo>
                  <a:cubicBezTo>
                    <a:pt x="-5170" y="649459"/>
                    <a:pt x="-19237" y="651803"/>
                    <a:pt x="107372" y="450167"/>
                  </a:cubicBezTo>
                  <a:cubicBezTo>
                    <a:pt x="233981" y="248531"/>
                    <a:pt x="585673" y="82062"/>
                    <a:pt x="515335" y="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5" name="Groupe 64"/>
          <p:cNvGrpSpPr/>
          <p:nvPr/>
        </p:nvGrpSpPr>
        <p:grpSpPr>
          <a:xfrm>
            <a:off x="4653051" y="3688849"/>
            <a:ext cx="2761726" cy="1597981"/>
            <a:chOff x="5256430" y="5037407"/>
            <a:chExt cx="2761726" cy="1597981"/>
          </a:xfrm>
        </p:grpSpPr>
        <p:sp>
          <p:nvSpPr>
            <p:cNvPr id="56" name="ZoneTexte 55"/>
            <p:cNvSpPr txBox="1"/>
            <p:nvPr/>
          </p:nvSpPr>
          <p:spPr>
            <a:xfrm>
              <a:off x="7421892" y="5037407"/>
              <a:ext cx="596264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>
                  <a:latin typeface="Calibri" panose="020F0502020204030204" pitchFamily="34" charset="0"/>
                </a:rPr>
                <a:t>3</a:t>
              </a:r>
              <a:endParaRPr lang="fr-FR" sz="3200" dirty="0">
                <a:latin typeface="Calibri" panose="020F0502020204030204" pitchFamily="34" charset="0"/>
              </a:endParaRPr>
            </a:p>
          </p:txBody>
        </p:sp>
        <p:grpSp>
          <p:nvGrpSpPr>
            <p:cNvPr id="57" name="Groupe 56"/>
            <p:cNvGrpSpPr/>
            <p:nvPr/>
          </p:nvGrpSpPr>
          <p:grpSpPr>
            <a:xfrm>
              <a:off x="5256430" y="5037407"/>
              <a:ext cx="1805552" cy="1597981"/>
              <a:chOff x="5154572" y="3517919"/>
              <a:chExt cx="1805552" cy="1597981"/>
            </a:xfrm>
          </p:grpSpPr>
          <p:sp>
            <p:nvSpPr>
              <p:cNvPr id="58" name="ZoneTexte 57"/>
              <p:cNvSpPr txBox="1"/>
              <p:nvPr/>
            </p:nvSpPr>
            <p:spPr>
              <a:xfrm>
                <a:off x="5235451" y="4531125"/>
                <a:ext cx="1724673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200" dirty="0">
                    <a:latin typeface="Calibri" panose="020F0502020204030204" pitchFamily="34" charset="0"/>
                  </a:rPr>
                  <a:t>[  ,  ,  ]</a:t>
                </a:r>
                <a:endParaRPr lang="fr-FR" sz="32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9" name="ZoneTexte 58"/>
              <p:cNvSpPr txBox="1"/>
              <p:nvPr/>
            </p:nvSpPr>
            <p:spPr>
              <a:xfrm>
                <a:off x="5154572" y="3517919"/>
                <a:ext cx="596264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200" dirty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60" name="ZoneTexte 59"/>
              <p:cNvSpPr txBox="1"/>
              <p:nvPr/>
            </p:nvSpPr>
            <p:spPr>
              <a:xfrm>
                <a:off x="6233218" y="3517919"/>
                <a:ext cx="596264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200" dirty="0">
                    <a:latin typeface="Calibri" panose="020F0502020204030204" pitchFamily="34" charset="0"/>
                  </a:rPr>
                  <a:t>2</a:t>
                </a:r>
                <a:endParaRPr lang="fr-FR" sz="32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1" name="Forme libre 60"/>
              <p:cNvSpPr/>
              <p:nvPr/>
            </p:nvSpPr>
            <p:spPr bwMode="auto">
              <a:xfrm>
                <a:off x="5275626" y="4093698"/>
                <a:ext cx="506196" cy="787791"/>
              </a:xfrm>
              <a:custGeom>
                <a:avLst/>
                <a:gdLst>
                  <a:gd name="connsiteX0" fmla="*/ 506196 w 506196"/>
                  <a:gd name="connsiteY0" fmla="*/ 787791 h 787791"/>
                  <a:gd name="connsiteX1" fmla="*/ 27894 w 506196"/>
                  <a:gd name="connsiteY1" fmla="*/ 239151 h 787791"/>
                  <a:gd name="connsiteX2" fmla="*/ 98232 w 506196"/>
                  <a:gd name="connsiteY2" fmla="*/ 0 h 787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6196" h="787791">
                    <a:moveTo>
                      <a:pt x="506196" y="787791"/>
                    </a:moveTo>
                    <a:cubicBezTo>
                      <a:pt x="301042" y="579120"/>
                      <a:pt x="95888" y="370449"/>
                      <a:pt x="27894" y="239151"/>
                    </a:cubicBezTo>
                    <a:cubicBezTo>
                      <a:pt x="-40100" y="107853"/>
                      <a:pt x="29066" y="53926"/>
                      <a:pt x="98232" y="0"/>
                    </a:cubicBez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Forme libre 61"/>
              <p:cNvSpPr/>
              <p:nvPr/>
            </p:nvSpPr>
            <p:spPr bwMode="auto">
              <a:xfrm>
                <a:off x="6096480" y="4093698"/>
                <a:ext cx="524542" cy="787791"/>
              </a:xfrm>
              <a:custGeom>
                <a:avLst/>
                <a:gdLst>
                  <a:gd name="connsiteX0" fmla="*/ 0 w 601281"/>
                  <a:gd name="connsiteY0" fmla="*/ 787791 h 787791"/>
                  <a:gd name="connsiteX1" fmla="*/ 562708 w 601281"/>
                  <a:gd name="connsiteY1" fmla="*/ 295422 h 787791"/>
                  <a:gd name="connsiteX2" fmla="*/ 506437 w 601281"/>
                  <a:gd name="connsiteY2" fmla="*/ 0 h 787791"/>
                  <a:gd name="connsiteX0" fmla="*/ 0 w 514802"/>
                  <a:gd name="connsiteY0" fmla="*/ 787791 h 787791"/>
                  <a:gd name="connsiteX1" fmla="*/ 98474 w 514802"/>
                  <a:gd name="connsiteY1" fmla="*/ 450167 h 787791"/>
                  <a:gd name="connsiteX2" fmla="*/ 506437 w 514802"/>
                  <a:gd name="connsiteY2" fmla="*/ 0 h 787791"/>
                  <a:gd name="connsiteX0" fmla="*/ 0 w 515644"/>
                  <a:gd name="connsiteY0" fmla="*/ 787791 h 787791"/>
                  <a:gd name="connsiteX1" fmla="*/ 98474 w 515644"/>
                  <a:gd name="connsiteY1" fmla="*/ 450167 h 787791"/>
                  <a:gd name="connsiteX2" fmla="*/ 506437 w 515644"/>
                  <a:gd name="connsiteY2" fmla="*/ 0 h 787791"/>
                  <a:gd name="connsiteX0" fmla="*/ 33884 w 549528"/>
                  <a:gd name="connsiteY0" fmla="*/ 787791 h 787791"/>
                  <a:gd name="connsiteX1" fmla="*/ 132358 w 549528"/>
                  <a:gd name="connsiteY1" fmla="*/ 450167 h 787791"/>
                  <a:gd name="connsiteX2" fmla="*/ 540321 w 549528"/>
                  <a:gd name="connsiteY2" fmla="*/ 0 h 787791"/>
                  <a:gd name="connsiteX0" fmla="*/ 21387 w 537031"/>
                  <a:gd name="connsiteY0" fmla="*/ 787791 h 787791"/>
                  <a:gd name="connsiteX1" fmla="*/ 119861 w 537031"/>
                  <a:gd name="connsiteY1" fmla="*/ 450167 h 787791"/>
                  <a:gd name="connsiteX2" fmla="*/ 527824 w 537031"/>
                  <a:gd name="connsiteY2" fmla="*/ 0 h 787791"/>
                  <a:gd name="connsiteX0" fmla="*/ 40134 w 555778"/>
                  <a:gd name="connsiteY0" fmla="*/ 787791 h 787791"/>
                  <a:gd name="connsiteX1" fmla="*/ 138608 w 555778"/>
                  <a:gd name="connsiteY1" fmla="*/ 450167 h 787791"/>
                  <a:gd name="connsiteX2" fmla="*/ 546571 w 555778"/>
                  <a:gd name="connsiteY2" fmla="*/ 0 h 787791"/>
                  <a:gd name="connsiteX0" fmla="*/ 8898 w 524542"/>
                  <a:gd name="connsiteY0" fmla="*/ 787791 h 787791"/>
                  <a:gd name="connsiteX1" fmla="*/ 107372 w 524542"/>
                  <a:gd name="connsiteY1" fmla="*/ 450167 h 787791"/>
                  <a:gd name="connsiteX2" fmla="*/ 515335 w 524542"/>
                  <a:gd name="connsiteY2" fmla="*/ 0 h 787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4542" h="787791">
                    <a:moveTo>
                      <a:pt x="8898" y="787791"/>
                    </a:moveTo>
                    <a:cubicBezTo>
                      <a:pt x="-5170" y="649459"/>
                      <a:pt x="-19237" y="651803"/>
                      <a:pt x="107372" y="450167"/>
                    </a:cubicBezTo>
                    <a:cubicBezTo>
                      <a:pt x="233981" y="248531"/>
                      <a:pt x="585673" y="82062"/>
                      <a:pt x="515335" y="0"/>
                    </a:cubicBez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4" name="Forme libre 63"/>
            <p:cNvSpPr/>
            <p:nvPr/>
          </p:nvSpPr>
          <p:spPr bwMode="auto">
            <a:xfrm>
              <a:off x="6541477" y="5641145"/>
              <a:ext cx="1292677" cy="703384"/>
            </a:xfrm>
            <a:custGeom>
              <a:avLst/>
              <a:gdLst>
                <a:gd name="connsiteX0" fmla="*/ 0 w 1292677"/>
                <a:gd name="connsiteY0" fmla="*/ 703384 h 703384"/>
                <a:gd name="connsiteX1" fmla="*/ 1125415 w 1292677"/>
                <a:gd name="connsiteY1" fmla="*/ 464233 h 703384"/>
                <a:gd name="connsiteX2" fmla="*/ 1266092 w 1292677"/>
                <a:gd name="connsiteY2" fmla="*/ 0 h 70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2677" h="703384">
                  <a:moveTo>
                    <a:pt x="0" y="703384"/>
                  </a:moveTo>
                  <a:cubicBezTo>
                    <a:pt x="457200" y="642424"/>
                    <a:pt x="914400" y="581464"/>
                    <a:pt x="1125415" y="464233"/>
                  </a:cubicBezTo>
                  <a:cubicBezTo>
                    <a:pt x="1336430" y="347002"/>
                    <a:pt x="1301261" y="173501"/>
                    <a:pt x="1266092" y="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6" name="Forme libre 65"/>
          <p:cNvSpPr/>
          <p:nvPr/>
        </p:nvSpPr>
        <p:spPr bwMode="auto">
          <a:xfrm>
            <a:off x="1985076" y="4704854"/>
            <a:ext cx="2757268" cy="409157"/>
          </a:xfrm>
          <a:custGeom>
            <a:avLst/>
            <a:gdLst>
              <a:gd name="connsiteX0" fmla="*/ 0 w 2757268"/>
              <a:gd name="connsiteY0" fmla="*/ 0 h 591758"/>
              <a:gd name="connsiteX1" fmla="*/ 1237957 w 2757268"/>
              <a:gd name="connsiteY1" fmla="*/ 576776 h 591758"/>
              <a:gd name="connsiteX2" fmla="*/ 2757268 w 2757268"/>
              <a:gd name="connsiteY2" fmla="*/ 365760 h 591758"/>
              <a:gd name="connsiteX0" fmla="*/ 0 w 2850574"/>
              <a:gd name="connsiteY0" fmla="*/ 0 h 1151595"/>
              <a:gd name="connsiteX1" fmla="*/ 1331263 w 2850574"/>
              <a:gd name="connsiteY1" fmla="*/ 1136613 h 1151595"/>
              <a:gd name="connsiteX2" fmla="*/ 2850574 w 2850574"/>
              <a:gd name="connsiteY2" fmla="*/ 925597 h 1151595"/>
              <a:gd name="connsiteX0" fmla="*/ 0 w 2850574"/>
              <a:gd name="connsiteY0" fmla="*/ 0 h 961189"/>
              <a:gd name="connsiteX1" fmla="*/ 1163312 w 2850574"/>
              <a:gd name="connsiteY1" fmla="*/ 707405 h 961189"/>
              <a:gd name="connsiteX2" fmla="*/ 2850574 w 2850574"/>
              <a:gd name="connsiteY2" fmla="*/ 925597 h 961189"/>
              <a:gd name="connsiteX0" fmla="*/ 0 w 2850574"/>
              <a:gd name="connsiteY0" fmla="*/ 0 h 985229"/>
              <a:gd name="connsiteX1" fmla="*/ 1163312 w 2850574"/>
              <a:gd name="connsiteY1" fmla="*/ 707405 h 985229"/>
              <a:gd name="connsiteX2" fmla="*/ 2850574 w 2850574"/>
              <a:gd name="connsiteY2" fmla="*/ 925597 h 985229"/>
              <a:gd name="connsiteX0" fmla="*/ 0 w 2850574"/>
              <a:gd name="connsiteY0" fmla="*/ 0 h 985229"/>
              <a:gd name="connsiteX1" fmla="*/ 1163312 w 2850574"/>
              <a:gd name="connsiteY1" fmla="*/ 707405 h 985229"/>
              <a:gd name="connsiteX2" fmla="*/ 2850574 w 2850574"/>
              <a:gd name="connsiteY2" fmla="*/ 925597 h 985229"/>
              <a:gd name="connsiteX0" fmla="*/ 0 w 2757268"/>
              <a:gd name="connsiteY0" fmla="*/ 0 h 350748"/>
              <a:gd name="connsiteX1" fmla="*/ 1070006 w 2757268"/>
              <a:gd name="connsiteY1" fmla="*/ 72924 h 350748"/>
              <a:gd name="connsiteX2" fmla="*/ 2757268 w 2757268"/>
              <a:gd name="connsiteY2" fmla="*/ 291116 h 350748"/>
              <a:gd name="connsiteX0" fmla="*/ 0 w 2757268"/>
              <a:gd name="connsiteY0" fmla="*/ 0 h 465287"/>
              <a:gd name="connsiteX1" fmla="*/ 1107328 w 2757268"/>
              <a:gd name="connsiteY1" fmla="*/ 334181 h 465287"/>
              <a:gd name="connsiteX2" fmla="*/ 2757268 w 2757268"/>
              <a:gd name="connsiteY2" fmla="*/ 291116 h 465287"/>
              <a:gd name="connsiteX0" fmla="*/ 0 w 2757268"/>
              <a:gd name="connsiteY0" fmla="*/ 0 h 440952"/>
              <a:gd name="connsiteX1" fmla="*/ 1107328 w 2757268"/>
              <a:gd name="connsiteY1" fmla="*/ 334181 h 440952"/>
              <a:gd name="connsiteX2" fmla="*/ 2757268 w 2757268"/>
              <a:gd name="connsiteY2" fmla="*/ 291116 h 440952"/>
              <a:gd name="connsiteX0" fmla="*/ 0 w 2757268"/>
              <a:gd name="connsiteY0" fmla="*/ 0 h 440952"/>
              <a:gd name="connsiteX1" fmla="*/ 1107328 w 2757268"/>
              <a:gd name="connsiteY1" fmla="*/ 334181 h 440952"/>
              <a:gd name="connsiteX2" fmla="*/ 2757268 w 2757268"/>
              <a:gd name="connsiteY2" fmla="*/ 291116 h 440952"/>
              <a:gd name="connsiteX0" fmla="*/ 0 w 2757268"/>
              <a:gd name="connsiteY0" fmla="*/ 0 h 409157"/>
              <a:gd name="connsiteX1" fmla="*/ 1107328 w 2757268"/>
              <a:gd name="connsiteY1" fmla="*/ 334181 h 409157"/>
              <a:gd name="connsiteX2" fmla="*/ 2757268 w 2757268"/>
              <a:gd name="connsiteY2" fmla="*/ 291116 h 40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7268" h="409157">
                <a:moveTo>
                  <a:pt x="0" y="0"/>
                </a:moveTo>
                <a:cubicBezTo>
                  <a:pt x="389206" y="257908"/>
                  <a:pt x="610460" y="217238"/>
                  <a:pt x="1107328" y="334181"/>
                </a:cubicBezTo>
                <a:cubicBezTo>
                  <a:pt x="1697501" y="451124"/>
                  <a:pt x="2227385" y="427104"/>
                  <a:pt x="2757268" y="29111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2" name="Groupe 81"/>
          <p:cNvGrpSpPr/>
          <p:nvPr/>
        </p:nvGrpSpPr>
        <p:grpSpPr>
          <a:xfrm>
            <a:off x="4440254" y="1807867"/>
            <a:ext cx="1889623" cy="1813782"/>
            <a:chOff x="4841910" y="326867"/>
            <a:chExt cx="1889623" cy="1813782"/>
          </a:xfrm>
        </p:grpSpPr>
        <p:sp>
          <p:nvSpPr>
            <p:cNvPr id="81" name="Rectangle 80"/>
            <p:cNvSpPr/>
            <p:nvPr/>
          </p:nvSpPr>
          <p:spPr bwMode="auto">
            <a:xfrm>
              <a:off x="4841910" y="326867"/>
              <a:ext cx="1889623" cy="1813782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5" name="Groupe 74"/>
            <p:cNvGrpSpPr/>
            <p:nvPr/>
          </p:nvGrpSpPr>
          <p:grpSpPr>
            <a:xfrm>
              <a:off x="4958863" y="406210"/>
              <a:ext cx="1674910" cy="1597981"/>
              <a:chOff x="5154572" y="3517919"/>
              <a:chExt cx="1674910" cy="1597981"/>
            </a:xfrm>
          </p:grpSpPr>
          <p:sp>
            <p:nvSpPr>
              <p:cNvPr id="77" name="ZoneTexte 76"/>
              <p:cNvSpPr txBox="1"/>
              <p:nvPr/>
            </p:nvSpPr>
            <p:spPr>
              <a:xfrm>
                <a:off x="5154572" y="3517919"/>
                <a:ext cx="596264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200" dirty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78" name="ZoneTexte 77"/>
              <p:cNvSpPr txBox="1"/>
              <p:nvPr/>
            </p:nvSpPr>
            <p:spPr>
              <a:xfrm>
                <a:off x="6233218" y="3517919"/>
                <a:ext cx="596264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200" dirty="0">
                    <a:latin typeface="Calibri" panose="020F0502020204030204" pitchFamily="34" charset="0"/>
                  </a:rPr>
                  <a:t>2</a:t>
                </a:r>
                <a:endParaRPr lang="fr-FR" sz="32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76" name="ZoneTexte 75"/>
              <p:cNvSpPr txBox="1"/>
              <p:nvPr/>
            </p:nvSpPr>
            <p:spPr>
              <a:xfrm>
                <a:off x="5235451" y="4531125"/>
                <a:ext cx="1395021" cy="58477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200" dirty="0">
                    <a:latin typeface="Calibri" panose="020F0502020204030204" pitchFamily="34" charset="0"/>
                  </a:rPr>
                  <a:t>[  ,  ,  ]</a:t>
                </a:r>
                <a:endParaRPr lang="fr-FR" sz="32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80" name="Forme libre 79"/>
              <p:cNvSpPr/>
              <p:nvPr/>
            </p:nvSpPr>
            <p:spPr bwMode="auto">
              <a:xfrm>
                <a:off x="5930400" y="4093698"/>
                <a:ext cx="690342" cy="845849"/>
              </a:xfrm>
              <a:custGeom>
                <a:avLst/>
                <a:gdLst>
                  <a:gd name="connsiteX0" fmla="*/ 0 w 601281"/>
                  <a:gd name="connsiteY0" fmla="*/ 787791 h 787791"/>
                  <a:gd name="connsiteX1" fmla="*/ 562708 w 601281"/>
                  <a:gd name="connsiteY1" fmla="*/ 295422 h 787791"/>
                  <a:gd name="connsiteX2" fmla="*/ 506437 w 601281"/>
                  <a:gd name="connsiteY2" fmla="*/ 0 h 787791"/>
                  <a:gd name="connsiteX0" fmla="*/ 0 w 514802"/>
                  <a:gd name="connsiteY0" fmla="*/ 787791 h 787791"/>
                  <a:gd name="connsiteX1" fmla="*/ 98474 w 514802"/>
                  <a:gd name="connsiteY1" fmla="*/ 450167 h 787791"/>
                  <a:gd name="connsiteX2" fmla="*/ 506437 w 514802"/>
                  <a:gd name="connsiteY2" fmla="*/ 0 h 787791"/>
                  <a:gd name="connsiteX0" fmla="*/ 0 w 515644"/>
                  <a:gd name="connsiteY0" fmla="*/ 787791 h 787791"/>
                  <a:gd name="connsiteX1" fmla="*/ 98474 w 515644"/>
                  <a:gd name="connsiteY1" fmla="*/ 450167 h 787791"/>
                  <a:gd name="connsiteX2" fmla="*/ 506437 w 515644"/>
                  <a:gd name="connsiteY2" fmla="*/ 0 h 787791"/>
                  <a:gd name="connsiteX0" fmla="*/ 33884 w 549528"/>
                  <a:gd name="connsiteY0" fmla="*/ 787791 h 787791"/>
                  <a:gd name="connsiteX1" fmla="*/ 132358 w 549528"/>
                  <a:gd name="connsiteY1" fmla="*/ 450167 h 787791"/>
                  <a:gd name="connsiteX2" fmla="*/ 540321 w 549528"/>
                  <a:gd name="connsiteY2" fmla="*/ 0 h 787791"/>
                  <a:gd name="connsiteX0" fmla="*/ 21387 w 537031"/>
                  <a:gd name="connsiteY0" fmla="*/ 787791 h 787791"/>
                  <a:gd name="connsiteX1" fmla="*/ 119861 w 537031"/>
                  <a:gd name="connsiteY1" fmla="*/ 450167 h 787791"/>
                  <a:gd name="connsiteX2" fmla="*/ 527824 w 537031"/>
                  <a:gd name="connsiteY2" fmla="*/ 0 h 787791"/>
                  <a:gd name="connsiteX0" fmla="*/ 40134 w 555778"/>
                  <a:gd name="connsiteY0" fmla="*/ 787791 h 787791"/>
                  <a:gd name="connsiteX1" fmla="*/ 138608 w 555778"/>
                  <a:gd name="connsiteY1" fmla="*/ 450167 h 787791"/>
                  <a:gd name="connsiteX2" fmla="*/ 546571 w 555778"/>
                  <a:gd name="connsiteY2" fmla="*/ 0 h 787791"/>
                  <a:gd name="connsiteX0" fmla="*/ 8898 w 524542"/>
                  <a:gd name="connsiteY0" fmla="*/ 787791 h 787791"/>
                  <a:gd name="connsiteX1" fmla="*/ 107372 w 524542"/>
                  <a:gd name="connsiteY1" fmla="*/ 450167 h 787791"/>
                  <a:gd name="connsiteX2" fmla="*/ 515335 w 524542"/>
                  <a:gd name="connsiteY2" fmla="*/ 0 h 787791"/>
                  <a:gd name="connsiteX0" fmla="*/ 1089 w 632372"/>
                  <a:gd name="connsiteY0" fmla="*/ 860363 h 860363"/>
                  <a:gd name="connsiteX1" fmla="*/ 215677 w 632372"/>
                  <a:gd name="connsiteY1" fmla="*/ 450167 h 860363"/>
                  <a:gd name="connsiteX2" fmla="*/ 623640 w 632372"/>
                  <a:gd name="connsiteY2" fmla="*/ 0 h 860363"/>
                  <a:gd name="connsiteX0" fmla="*/ 805 w 690342"/>
                  <a:gd name="connsiteY0" fmla="*/ 845849 h 845849"/>
                  <a:gd name="connsiteX1" fmla="*/ 273451 w 690342"/>
                  <a:gd name="connsiteY1" fmla="*/ 450167 h 845849"/>
                  <a:gd name="connsiteX2" fmla="*/ 681414 w 690342"/>
                  <a:gd name="connsiteY2" fmla="*/ 0 h 845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0342" h="845849">
                    <a:moveTo>
                      <a:pt x="805" y="845849"/>
                    </a:moveTo>
                    <a:cubicBezTo>
                      <a:pt x="-13263" y="707517"/>
                      <a:pt x="160016" y="591142"/>
                      <a:pt x="273451" y="450167"/>
                    </a:cubicBezTo>
                    <a:cubicBezTo>
                      <a:pt x="386886" y="309192"/>
                      <a:pt x="751752" y="82062"/>
                      <a:pt x="681414" y="0"/>
                    </a:cubicBez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" name="Forme libre 78"/>
              <p:cNvSpPr/>
              <p:nvPr/>
            </p:nvSpPr>
            <p:spPr bwMode="auto">
              <a:xfrm>
                <a:off x="5286179" y="4093698"/>
                <a:ext cx="350499" cy="787791"/>
              </a:xfrm>
              <a:custGeom>
                <a:avLst/>
                <a:gdLst>
                  <a:gd name="connsiteX0" fmla="*/ 506196 w 506196"/>
                  <a:gd name="connsiteY0" fmla="*/ 787791 h 787791"/>
                  <a:gd name="connsiteX1" fmla="*/ 27894 w 506196"/>
                  <a:gd name="connsiteY1" fmla="*/ 239151 h 787791"/>
                  <a:gd name="connsiteX2" fmla="*/ 98232 w 506196"/>
                  <a:gd name="connsiteY2" fmla="*/ 0 h 787791"/>
                  <a:gd name="connsiteX0" fmla="*/ 350499 w 350499"/>
                  <a:gd name="connsiteY0" fmla="*/ 787791 h 787791"/>
                  <a:gd name="connsiteX1" fmla="*/ 17340 w 350499"/>
                  <a:gd name="connsiteY1" fmla="*/ 239151 h 787791"/>
                  <a:gd name="connsiteX2" fmla="*/ 87678 w 350499"/>
                  <a:gd name="connsiteY2" fmla="*/ 0 h 787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0499" h="787791">
                    <a:moveTo>
                      <a:pt x="350499" y="787791"/>
                    </a:moveTo>
                    <a:cubicBezTo>
                      <a:pt x="145345" y="579120"/>
                      <a:pt x="61144" y="370450"/>
                      <a:pt x="17340" y="239151"/>
                    </a:cubicBezTo>
                    <a:cubicBezTo>
                      <a:pt x="-26464" y="107852"/>
                      <a:pt x="18512" y="53926"/>
                      <a:pt x="87678" y="0"/>
                    </a:cubicBez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55" name="Forme libre 54"/>
          <p:cNvSpPr/>
          <p:nvPr/>
        </p:nvSpPr>
        <p:spPr bwMode="auto">
          <a:xfrm>
            <a:off x="1914739" y="2493927"/>
            <a:ext cx="2700997" cy="912395"/>
          </a:xfrm>
          <a:custGeom>
            <a:avLst/>
            <a:gdLst>
              <a:gd name="connsiteX0" fmla="*/ 0 w 2700997"/>
              <a:gd name="connsiteY0" fmla="*/ 476297 h 912395"/>
              <a:gd name="connsiteX1" fmla="*/ 1519311 w 2700997"/>
              <a:gd name="connsiteY1" fmla="*/ 12063 h 912395"/>
              <a:gd name="connsiteX2" fmla="*/ 2700997 w 2700997"/>
              <a:gd name="connsiteY2" fmla="*/ 912395 h 91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0997" h="912395">
                <a:moveTo>
                  <a:pt x="0" y="476297"/>
                </a:moveTo>
                <a:cubicBezTo>
                  <a:pt x="534572" y="207838"/>
                  <a:pt x="1069145" y="-60620"/>
                  <a:pt x="1519311" y="12063"/>
                </a:cubicBezTo>
                <a:cubicBezTo>
                  <a:pt x="1969477" y="84746"/>
                  <a:pt x="2335237" y="498570"/>
                  <a:pt x="2700997" y="91239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orme libre 82"/>
          <p:cNvSpPr/>
          <p:nvPr/>
        </p:nvSpPr>
        <p:spPr bwMode="auto">
          <a:xfrm>
            <a:off x="5666793" y="2454185"/>
            <a:ext cx="1373083" cy="783771"/>
          </a:xfrm>
          <a:custGeom>
            <a:avLst/>
            <a:gdLst>
              <a:gd name="connsiteX0" fmla="*/ 0 w 1373083"/>
              <a:gd name="connsiteY0" fmla="*/ 783771 h 783771"/>
              <a:gd name="connsiteX1" fmla="*/ 1190172 w 1373083"/>
              <a:gd name="connsiteY1" fmla="*/ 290286 h 783771"/>
              <a:gd name="connsiteX2" fmla="*/ 1349829 w 1373083"/>
              <a:gd name="connsiteY2" fmla="*/ 0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3083" h="783771">
                <a:moveTo>
                  <a:pt x="0" y="783771"/>
                </a:moveTo>
                <a:cubicBezTo>
                  <a:pt x="482600" y="602342"/>
                  <a:pt x="965201" y="420914"/>
                  <a:pt x="1190172" y="290286"/>
                </a:cubicBezTo>
                <a:cubicBezTo>
                  <a:pt x="1415143" y="159658"/>
                  <a:pt x="1382486" y="79829"/>
                  <a:pt x="1349829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1603292" y="4421142"/>
            <a:ext cx="536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libri" panose="020F0502020204030204" pitchFamily="34" charset="0"/>
              </a:rPr>
              <a:t>L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3" name="Forme libre 2"/>
          <p:cNvSpPr/>
          <p:nvPr/>
        </p:nvSpPr>
        <p:spPr bwMode="auto">
          <a:xfrm>
            <a:off x="2008617" y="3434456"/>
            <a:ext cx="2607117" cy="1183410"/>
          </a:xfrm>
          <a:custGeom>
            <a:avLst/>
            <a:gdLst>
              <a:gd name="connsiteX0" fmla="*/ 0 w 2588456"/>
              <a:gd name="connsiteY0" fmla="*/ 604911 h 605162"/>
              <a:gd name="connsiteX1" fmla="*/ 1927274 w 2588456"/>
              <a:gd name="connsiteY1" fmla="*/ 506437 h 605162"/>
              <a:gd name="connsiteX2" fmla="*/ 2588456 w 2588456"/>
              <a:gd name="connsiteY2" fmla="*/ 0 h 605162"/>
              <a:gd name="connsiteX0" fmla="*/ 0 w 2607117"/>
              <a:gd name="connsiteY0" fmla="*/ 1183409 h 1183410"/>
              <a:gd name="connsiteX1" fmla="*/ 1945935 w 2607117"/>
              <a:gd name="connsiteY1" fmla="*/ 506437 h 1183410"/>
              <a:gd name="connsiteX2" fmla="*/ 2607117 w 2607117"/>
              <a:gd name="connsiteY2" fmla="*/ 0 h 118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7117" h="1183410">
                <a:moveTo>
                  <a:pt x="0" y="1183409"/>
                </a:moveTo>
                <a:cubicBezTo>
                  <a:pt x="747932" y="1184581"/>
                  <a:pt x="1514526" y="607255"/>
                  <a:pt x="1945935" y="506437"/>
                </a:cubicBezTo>
                <a:cubicBezTo>
                  <a:pt x="2377344" y="405619"/>
                  <a:pt x="2492230" y="202809"/>
                  <a:pt x="2607117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47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30" grpId="0"/>
      <p:bldP spid="34" grpId="0"/>
      <p:bldP spid="52" grpId="0" animBg="1"/>
      <p:bldP spid="53" grpId="0"/>
      <p:bldP spid="66" grpId="0" animBg="1"/>
      <p:bldP spid="66" grpId="1" animBg="1"/>
      <p:bldP spid="55" grpId="0" animBg="1"/>
      <p:bldP spid="83" grpId="0" animBg="1"/>
      <p:bldP spid="39" grpId="0"/>
      <p:bldP spid="39" grpId="1"/>
      <p:bldP spid="3" grpId="0" animBg="1"/>
      <p:bldP spid="3" grpId="1" animBg="1"/>
      <p:bldP spid="3" grpId="2" animBg="1"/>
    </p:bld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71590</TotalTime>
  <Words>73</Words>
  <Application>Microsoft Office PowerPoint</Application>
  <PresentationFormat>Grand écran</PresentationFormat>
  <Paragraphs>26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1869</cp:revision>
  <cp:lastPrinted>2013-12-02T15:29:04Z</cp:lastPrinted>
  <dcterms:created xsi:type="dcterms:W3CDTF">1601-01-01T00:00:00Z</dcterms:created>
  <dcterms:modified xsi:type="dcterms:W3CDTF">2014-08-25T22:22:17Z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