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904" r:id="rId2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9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62118" autoAdjust="0"/>
  </p:normalViewPr>
  <p:slideViewPr>
    <p:cSldViewPr snapToGrid="0">
      <p:cViewPr varScale="1">
        <p:scale>
          <a:sx n="47" d="100"/>
          <a:sy n="47" d="100"/>
        </p:scale>
        <p:origin x="1590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Arnaud Legout © 2011-2014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1840" y="792480"/>
            <a:ext cx="56083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tuple</a:t>
            </a:r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</a:p>
          <a:p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34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67001</TotalTime>
  <Words>4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Comic Sans MS</vt:lpstr>
      <vt:lpstr>Wingdings</vt:lpstr>
      <vt:lpstr>modelePresentationAL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1775</cp:revision>
  <cp:lastPrinted>2013-12-02T15:29:04Z</cp:lastPrinted>
  <dcterms:created xsi:type="dcterms:W3CDTF">1601-01-01T00:00:00Z</dcterms:created>
  <dcterms:modified xsi:type="dcterms:W3CDTF">2017-08-10T15:49:24Z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