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9" r:id="rId2"/>
    <p:sldId id="901" r:id="rId3"/>
    <p:sldId id="902" r:id="rId4"/>
    <p:sldId id="903" r:id="rId5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9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159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</a:t>
            </a:r>
            <a:r>
              <a:rPr lang="fr-FR" baseline="0" dirty="0" smtClean="0"/>
              <a:t> argument (en vert) au deuxième argument (</a:t>
            </a:r>
            <a:r>
              <a:rPr lang="fr-FR" baseline="0" smtClean="0"/>
              <a:t>en bleu) exclus </a:t>
            </a:r>
            <a:r>
              <a:rPr lang="fr-FR" baseline="0" dirty="0" smtClean="0"/>
              <a:t>(c’est-à-dire le </a:t>
            </a:r>
            <a:r>
              <a:rPr lang="fr-FR" baseline="0" smtClean="0"/>
              <a:t>deuxième argument -1)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va toujours de gauche à droite même avec les indices négatifs et la valeur de gauche est toujours incluse, celle de droite </a:t>
            </a:r>
            <a:r>
              <a:rPr lang="fr-FR" baseline="0" dirty="0" err="1" smtClean="0"/>
              <a:t>excluse</a:t>
            </a:r>
            <a:endParaRPr lang="fr-FR" baseline="0" dirty="0" smtClean="0"/>
          </a:p>
          <a:p>
            <a:r>
              <a:rPr lang="fr-FR" baseline="0" dirty="0" smtClean="0"/>
              <a:t>Le but est de supprimer des fins de séquence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6953" y="354890"/>
            <a:ext cx="8541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</a:t>
            </a:r>
            <a:r>
              <a:rPr lang="fr-F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s[5:10]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s[5:]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4938351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6420788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8602879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11533115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4522714" y="2159464"/>
            <a:ext cx="7813964" cy="1896920"/>
            <a:chOff x="935181" y="764417"/>
            <a:chExt cx="7813964" cy="1896920"/>
          </a:xfrm>
        </p:grpSpPr>
        <p:sp>
          <p:nvSpPr>
            <p:cNvPr id="4" name="ZoneTexte 3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8917" y="361369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02935" y="1781570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79492" y="834769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98674" y="2808462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18917" y="3793025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318917" y="4767350"/>
            <a:ext cx="9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cxnSp>
        <p:nvCxnSpPr>
          <p:cNvPr id="18" name="Connecteur droit avec flèche 17"/>
          <p:cNvCxnSpPr/>
          <p:nvPr/>
        </p:nvCxnSpPr>
        <p:spPr bwMode="auto">
          <a:xfrm>
            <a:off x="6420788" y="16859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>
            <a:off x="8602879" y="160979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>
            <a:off x="4938352" y="2039199"/>
            <a:ext cx="1482437" cy="14023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8602879" y="2046210"/>
            <a:ext cx="2930236" cy="0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8613" y="28795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s[0:10:</a:t>
            </a:r>
            <a:r>
              <a:rPr lang="fr-FR" sz="3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s[::2]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s[:8:3]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s[2::3]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4958860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6399733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7792115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9336896" y="168459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10798552" y="17216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4522441" y="2158063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87473" y="1287270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76550" y="287958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76550" y="3234545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76550" y="2241595"/>
            <a:ext cx="94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34463" y="269830"/>
            <a:ext cx="95777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"&lt;pyshell#109&gt;", line 1, in &lt;module&gt;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range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s[5:100]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s[100:200]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378036" y="2918958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34463" y="281752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34463" y="3703788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4463" y="4670326"/>
            <a:ext cx="992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4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715" y="0"/>
            <a:ext cx="85413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s[-10:-7]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s[:-3]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s[::-1]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nocab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s[2:0:-1]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s[2::-1]</a:t>
            </a:r>
          </a:p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6268116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4378036" y="2323586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egg</a:t>
              </a:r>
              <a:r>
                <a:rPr lang="fr-FR" sz="9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274128" y="4158207"/>
            <a:ext cx="78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 -9  -8  -7  -6  -5  -4  -3  -2  -1           </a:t>
            </a:r>
          </a:p>
        </p:txBody>
      </p:sp>
      <p:cxnSp>
        <p:nvCxnSpPr>
          <p:cNvPr id="19" name="Connecteur droit avec flèche 18"/>
          <p:cNvCxnSpPr/>
          <p:nvPr/>
        </p:nvCxnSpPr>
        <p:spPr bwMode="auto">
          <a:xfrm>
            <a:off x="4767563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ZoneTexte 19"/>
          <p:cNvSpPr txBox="1"/>
          <p:nvPr/>
        </p:nvSpPr>
        <p:spPr>
          <a:xfrm>
            <a:off x="248569" y="1510833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48568" y="501736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54168" y="3379942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48569" y="2467146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4168" y="4389039"/>
            <a:ext cx="951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sz="3200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9185032" y="180322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4344731" y="2745059"/>
            <a:ext cx="7672754" cy="42319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6268116" y="180322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5492262" y="1803221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67001</TotalTime>
  <Words>301</Words>
  <Application>Microsoft Office PowerPoint</Application>
  <PresentationFormat>Grand écran</PresentationFormat>
  <Paragraphs>75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1775</cp:revision>
  <cp:lastPrinted>2013-12-02T15:29:04Z</cp:lastPrinted>
  <dcterms:created xsi:type="dcterms:W3CDTF">1601-01-01T00:00:00Z</dcterms:created>
  <dcterms:modified xsi:type="dcterms:W3CDTF">2017-08-10T15:49:32Z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