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6" r:id="rId2"/>
    <p:sldId id="284" r:id="rId3"/>
    <p:sldId id="285" r:id="rId4"/>
    <p:sldId id="286" r:id="rId5"/>
    <p:sldId id="28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0" d="100"/>
          <a:sy n="70" d="100"/>
        </p:scale>
        <p:origin x="154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0DDAE-20D0-4C55-BD90-81B30805CC34}" type="datetimeFigureOut">
              <a:rPr lang="fr-FR" smtClean="0"/>
              <a:t>30/09/2017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711C6-8734-42F0-A448-2B05BD6CA1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452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0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84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7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166A-773C-44F0-AEC4-F2A63B8DF2EF}" type="datetime1">
              <a:rPr lang="fr-FR" smtClean="0"/>
              <a:t>30/09/2017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3AE-DD88-42F1-B28E-A7C3BE376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35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CFF4-23F0-4E8D-86B7-4FE8BE35F5F3}" type="datetime1">
              <a:rPr lang="fr-FR" smtClean="0"/>
              <a:t>30/09/2017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3AE-DD88-42F1-B28E-A7C3BE376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56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B0E0-43C8-4118-AAE5-E6B94B1D3238}" type="datetime1">
              <a:rPr lang="fr-FR" smtClean="0"/>
              <a:t>30/09/2017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3AE-DD88-42F1-B28E-A7C3BE376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20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099F-1649-43AE-89BD-94C0A68E9466}" type="datetime1">
              <a:rPr lang="fr-FR" smtClean="0"/>
              <a:t>30/09/2017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3AE-DD88-42F1-B28E-A7C3BE376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3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A0CC-DCDD-483E-A40D-2B149B5168C3}" type="datetime1">
              <a:rPr lang="fr-FR" smtClean="0"/>
              <a:t>30/09/2017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3AE-DD88-42F1-B28E-A7C3BE376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76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8105-77EA-4EF4-BD48-30E1F48BE005}" type="datetime1">
              <a:rPr lang="fr-FR" smtClean="0"/>
              <a:t>30/09/2017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3AE-DD88-42F1-B28E-A7C3BE376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50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0B5B-26E6-4BAE-92ED-846AB76F66EE}" type="datetime1">
              <a:rPr lang="fr-FR" smtClean="0"/>
              <a:t>30/09/2017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3AE-DD88-42F1-B28E-A7C3BE376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06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DAA8-AB3D-4BE1-A8FB-26562FDAC8C2}" type="datetime1">
              <a:rPr lang="fr-FR" smtClean="0"/>
              <a:t>30/09/2017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3AE-DD88-42F1-B28E-A7C3BE376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14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44D7-8409-45FE-9095-FCB8A90CAB9A}" type="datetime1">
              <a:rPr lang="fr-FR" smtClean="0"/>
              <a:t>30/09/2017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3AE-DD88-42F1-B28E-A7C3BE376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28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7EB6-1F0F-48A9-A856-B8C02D499470}" type="datetime1">
              <a:rPr lang="fr-FR" smtClean="0"/>
              <a:t>30/09/2017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3AE-DD88-42F1-B28E-A7C3BE376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66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F575-02E2-4636-B2D4-42A28F0B04FA}" type="datetime1">
              <a:rPr lang="fr-FR" smtClean="0"/>
              <a:t>30/09/2017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3AE-DD88-42F1-B28E-A7C3BE376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26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7ED20-2B88-4692-B5F2-05CA64A413B9}" type="datetime1">
              <a:rPr lang="fr-FR" smtClean="0"/>
              <a:t>30/09/2017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643AE-DD88-42F1-B28E-A7C3BE376C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94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113658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getattribute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setattr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getattr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fr-FR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5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8980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getattribute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endParaRPr lang="fr-FR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obj.attr</a:t>
            </a:r>
            <a:r>
              <a:rPr lang="fr-FR" sz="4400" dirty="0" smtClean="0">
                <a:cs typeface="Courier New" panose="02070309020205020404" pitchFamily="49" charset="0"/>
              </a:rPr>
              <a:t> appelle toujours 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getattribute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4400" dirty="0" smtClean="0">
                <a:cs typeface="Courier New" panose="02070309020205020404" pitchFamily="49" charset="0"/>
              </a:rPr>
              <a:t>même si 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fr-FR" sz="4400" dirty="0" smtClean="0">
                <a:cs typeface="Courier New" panose="02070309020205020404" pitchFamily="49" charset="0"/>
              </a:rPr>
              <a:t> n’est pas défini dans 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fr-FR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30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89807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endParaRPr lang="fr-FR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obj.attr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val</a:t>
            </a:r>
            <a:r>
              <a:rPr lang="fr-FR" sz="4400" dirty="0" smtClean="0">
                <a:cs typeface="Courier New" panose="02070309020205020404" pitchFamily="49" charset="0"/>
              </a:rPr>
              <a:t> appelle toujours 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setattr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val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35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getattr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endParaRPr lang="fr-FR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obj.attr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4400" dirty="0" smtClean="0">
                <a:cs typeface="Courier New" panose="02070309020205020404" pitchFamily="49" charset="0"/>
              </a:rPr>
              <a:t>appelle 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4400" dirty="0" smtClean="0">
                <a:cs typeface="Courier New" panose="02070309020205020404" pitchFamily="49" charset="0"/>
              </a:rPr>
              <a:t>uniquement si 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fr-FR" sz="4400" dirty="0" smtClean="0">
                <a:cs typeface="Courier New" panose="02070309020205020404" pitchFamily="49" charset="0"/>
              </a:rPr>
              <a:t> n’existe pas le long de l’arbre d’héritage de 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fr-FR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5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5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58</Words>
  <Application>Microsoft Office PowerPoint</Application>
  <PresentationFormat>Grand écran</PresentationFormat>
  <Paragraphs>16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Legout</dc:creator>
  <cp:lastModifiedBy>Arnaud Legout</cp:lastModifiedBy>
  <cp:revision>32</cp:revision>
  <dcterms:created xsi:type="dcterms:W3CDTF">2017-09-28T10:44:18Z</dcterms:created>
  <dcterms:modified xsi:type="dcterms:W3CDTF">2017-09-30T11:17:54Z</dcterms:modified>
</cp:coreProperties>
</file>