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62118" autoAdjust="0"/>
  </p:normalViewPr>
  <p:slideViewPr>
    <p:cSldViewPr snapToGrid="0">
      <p:cViewPr varScale="1">
        <p:scale>
          <a:sx n="60" d="100"/>
          <a:sy n="60" d="100"/>
        </p:scale>
        <p:origin x="228" y="12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1" y="0"/>
            <a:ext cx="1206176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Phrase("je fais un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sur python")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in p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p[2]</a:t>
            </a:r>
          </a:p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= Phrase("je fais")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Phrase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("un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+ p2</a:t>
            </a: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68980</TotalTime>
  <Words>40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1865</cp:revision>
  <cp:lastPrinted>2013-12-02T15:29:04Z</cp:lastPrinted>
  <dcterms:created xsi:type="dcterms:W3CDTF">1601-01-01T00:00:00Z</dcterms:created>
  <dcterms:modified xsi:type="dcterms:W3CDTF">2017-09-07T12:12:44Z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