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906" r:id="rId2"/>
    <p:sldId id="908" r:id="rId3"/>
    <p:sldId id="905" r:id="rId4"/>
    <p:sldId id="911" r:id="rId5"/>
    <p:sldId id="912" r:id="rId6"/>
    <p:sldId id="914" r:id="rId7"/>
    <p:sldId id="913" r:id="rId8"/>
    <p:sldId id="915" r:id="rId9"/>
    <p:sldId id="909" r:id="rId10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906"/>
            <p14:sldId id="908"/>
            <p14:sldId id="905"/>
            <p14:sldId id="911"/>
            <p14:sldId id="912"/>
            <p14:sldId id="914"/>
            <p14:sldId id="913"/>
            <p14:sldId id="915"/>
            <p14:sldId id="9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118" autoAdjust="0"/>
  </p:normalViewPr>
  <p:slideViewPr>
    <p:cSldViewPr snapToGrid="0">
      <p:cViewPr varScale="1">
        <p:scale>
          <a:sx n="54" d="100"/>
          <a:sy n="54" d="100"/>
        </p:scale>
        <p:origin x="30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Python</a:t>
            </a:r>
            <a:r>
              <a:rPr lang="fr-FR" baseline="0" dirty="0" smtClean="0"/>
              <a:t> tout est un objet, donc on appelle toujours une méthode sur l’objet de la </a:t>
            </a:r>
            <a:r>
              <a:rPr lang="fr-FR" baseline="0" smtClean="0"/>
              <a:t>même manière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8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(60s)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0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2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3678" y="780585"/>
            <a:ext cx="59770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Objet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Typage dynamique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55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3678" y="780585"/>
            <a:ext cx="923321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Objet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Données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Méthodes</a:t>
            </a:r>
          </a:p>
          <a:p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Données et méthodes par </a:t>
            </a:r>
            <a:b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défaut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5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996464" y="1786754"/>
            <a:ext cx="75144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'spam'</a:t>
            </a:r>
          </a:p>
          <a:p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96464" y="1786754"/>
            <a:ext cx="7514492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'spam'</a:t>
            </a:r>
            <a:r>
              <a:rPr lang="fr-FR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fr-FR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72400" y="2863972"/>
            <a:ext cx="2181355" cy="2670426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929201" y="1598620"/>
            <a:ext cx="3997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Objet de type </a:t>
            </a:r>
            <a:r>
              <a:rPr lang="fr-FR" sz="3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chaîne de caractères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902217" y="2863972"/>
            <a:ext cx="2341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Données</a:t>
            </a:r>
            <a:endParaRPr lang="fr-FR" sz="3200" u="sng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fr-F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'spam'</a:t>
            </a:r>
            <a:endParaRPr lang="fr-FR" sz="3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902217" y="3964738"/>
            <a:ext cx="2341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Méthodes</a:t>
            </a:r>
            <a:endParaRPr lang="fr-FR" sz="3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fr-F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upper</a:t>
            </a:r>
            <a:r>
              <a:rPr lang="fr-F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()</a:t>
            </a:r>
          </a:p>
          <a:p>
            <a:r>
              <a:rPr lang="fr-F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…</a:t>
            </a:r>
            <a:endParaRPr lang="fr-FR" sz="3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76303" y="2422897"/>
            <a:ext cx="75144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'SPAM'</a:t>
            </a:r>
          </a:p>
          <a:p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5957048" y="111024"/>
            <a:ext cx="5941876" cy="6524238"/>
            <a:chOff x="5957048" y="111024"/>
            <a:chExt cx="5941876" cy="6524238"/>
          </a:xfrm>
        </p:grpSpPr>
        <p:sp>
          <p:nvSpPr>
            <p:cNvPr id="2" name="Rectangle 1"/>
            <p:cNvSpPr/>
            <p:nvPr/>
          </p:nvSpPr>
          <p:spPr bwMode="auto">
            <a:xfrm>
              <a:off x="5957048" y="975274"/>
              <a:ext cx="5941876" cy="565998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7902217" y="111024"/>
              <a:ext cx="20515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 smtClean="0">
                  <a:latin typeface="Calibri" panose="020F0502020204030204" pitchFamily="34" charset="0"/>
                </a:rPr>
                <a:t>Objets</a:t>
              </a:r>
              <a:endParaRPr lang="fr-FR" sz="44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876303" y="764328"/>
            <a:ext cx="4853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alibri" panose="020F0502020204030204" pitchFamily="34" charset="0"/>
              </a:rPr>
              <a:t>Création de l’objet</a:t>
            </a:r>
            <a:endParaRPr lang="fr-FR" sz="4400" dirty="0">
              <a:latin typeface="Calibri" panose="020F05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76303" y="733349"/>
            <a:ext cx="4853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alibri" panose="020F0502020204030204" pitchFamily="34" charset="0"/>
              </a:rPr>
              <a:t>Appel de méthode</a:t>
            </a:r>
            <a:endParaRPr lang="fr-FR" sz="4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40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5" grpId="0" animBg="1"/>
      <p:bldP spid="10" grpId="0"/>
      <p:bldP spid="13" grpId="0"/>
      <p:bldP spid="14" grpId="0"/>
      <p:bldP spid="18" grpId="0"/>
      <p:bldP spid="6" grpId="0"/>
      <p:bldP spid="6" grpId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3678" y="780585"/>
            <a:ext cx="9233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note 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fr-FR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2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3678" y="780585"/>
            <a:ext cx="92332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bcdefghijklmnopqrstuvwxyz</a:t>
            </a:r>
            <a:endParaRPr lang="fr-FR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ABCDEFGHIJKLMNOPQRSTUVWXYZ</a:t>
            </a:r>
          </a:p>
          <a:p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0123456789</a:t>
            </a:r>
          </a:p>
          <a:p>
            <a:r>
              <a:rPr lang="fr-FR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12960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3678" y="780585"/>
            <a:ext cx="92332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base_utilisateurs</a:t>
            </a:r>
            <a:endParaRPr lang="fr-FR" sz="4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4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_identifiants</a:t>
            </a:r>
          </a:p>
          <a:p>
            <a:r>
              <a:rPr lang="fr-FR" sz="4400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06_departement</a:t>
            </a:r>
          </a:p>
          <a:p>
            <a:r>
              <a:rPr lang="fr-FR" sz="4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departement_06</a:t>
            </a:r>
          </a:p>
          <a:p>
            <a:endParaRPr lang="fr-FR" sz="4400" strike="sngStrike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4400" strike="sngStrik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3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3678" y="780585"/>
            <a:ext cx="9233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Identifiant </a:t>
            </a:r>
            <a:r>
              <a:rPr lang="fr-FR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≠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identifiant</a:t>
            </a:r>
            <a:endParaRPr lang="fr-FR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9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3678" y="780585"/>
            <a:ext cx="92332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moyenne_age_francais</a:t>
            </a:r>
            <a:endParaRPr lang="fr-FR" sz="4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4400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moy_age_f</a:t>
            </a:r>
            <a:endParaRPr lang="fr-FR" sz="44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4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359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310763" y="1263234"/>
            <a:ext cx="3567145" cy="416454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813389" y="413101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2739" y="1336431"/>
            <a:ext cx="3423449" cy="409135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84555" y="441879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877908" y="1033540"/>
            <a:ext cx="66698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r>
              <a:rPr lang="fr-F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</a:t>
            </a:r>
            <a:r>
              <a:rPr lang="fr-FR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'spam'</a:t>
            </a:r>
          </a:p>
          <a:p>
            <a:r>
              <a:rPr lang="fr-FR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fr-FR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endParaRPr lang="fr-F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630808" y="2551902"/>
            <a:ext cx="644237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479640" y="2551902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2" name="Forme libre 11"/>
          <p:cNvSpPr/>
          <p:nvPr/>
        </p:nvSpPr>
        <p:spPr bwMode="auto">
          <a:xfrm>
            <a:off x="1973208" y="2356979"/>
            <a:ext cx="3595254" cy="776814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6654" h="1101768">
                <a:moveTo>
                  <a:pt x="0" y="1101768"/>
                </a:moveTo>
                <a:cubicBezTo>
                  <a:pt x="405245" y="547586"/>
                  <a:pt x="1160778" y="14186"/>
                  <a:pt x="1799729" y="332"/>
                </a:cubicBezTo>
                <a:cubicBezTo>
                  <a:pt x="2438680" y="-13522"/>
                  <a:pt x="2649681" y="409041"/>
                  <a:pt x="3366654" y="89395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868540" y="3767373"/>
            <a:ext cx="216877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3" name="Forme libre 12"/>
          <p:cNvSpPr/>
          <p:nvPr/>
        </p:nvSpPr>
        <p:spPr bwMode="auto">
          <a:xfrm>
            <a:off x="1946031" y="3212124"/>
            <a:ext cx="2872154" cy="1370054"/>
          </a:xfrm>
          <a:custGeom>
            <a:avLst/>
            <a:gdLst>
              <a:gd name="connsiteX0" fmla="*/ 0 w 2872154"/>
              <a:gd name="connsiteY0" fmla="*/ 0 h 1370054"/>
              <a:gd name="connsiteX1" fmla="*/ 1207477 w 2872154"/>
              <a:gd name="connsiteY1" fmla="*/ 1289538 h 1370054"/>
              <a:gd name="connsiteX2" fmla="*/ 2872154 w 2872154"/>
              <a:gd name="connsiteY2" fmla="*/ 1125415 h 1370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2154" h="1370054">
                <a:moveTo>
                  <a:pt x="0" y="0"/>
                </a:moveTo>
                <a:cubicBezTo>
                  <a:pt x="364392" y="550984"/>
                  <a:pt x="728785" y="1101969"/>
                  <a:pt x="1207477" y="1289538"/>
                </a:cubicBezTo>
                <a:cubicBezTo>
                  <a:pt x="1686169" y="1477107"/>
                  <a:pt x="2279161" y="1301261"/>
                  <a:pt x="2872154" y="112541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646188" y="1895314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8799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8" grpId="0" animBg="1"/>
      <p:bldP spid="9" grpId="0"/>
      <p:bldP spid="9" grpId="1"/>
      <p:bldP spid="12" grpId="0" animBg="1"/>
      <p:bldP spid="12" grpId="1" animBg="1"/>
      <p:bldP spid="10" grpId="0" animBg="1"/>
      <p:bldP spid="13" grpId="0" animBg="1"/>
      <p:bldP spid="13" grpId="1" animBg="1"/>
      <p:bldP spid="14" grpId="0"/>
      <p:bldP spid="14" grpId="1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71520</TotalTime>
  <Words>104</Words>
  <Application>Microsoft Office PowerPoint</Application>
  <PresentationFormat>Grand écran</PresentationFormat>
  <Paragraphs>47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1849</cp:revision>
  <cp:lastPrinted>2013-12-02T15:29:04Z</cp:lastPrinted>
  <dcterms:created xsi:type="dcterms:W3CDTF">1601-01-01T00:00:00Z</dcterms:created>
  <dcterms:modified xsi:type="dcterms:W3CDTF">2017-08-25T09:08:42Z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