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909" r:id="rId2"/>
    <p:sldId id="898" r:id="rId3"/>
    <p:sldId id="906" r:id="rId4"/>
    <p:sldId id="907" r:id="rId5"/>
    <p:sldId id="908" r:id="rId6"/>
    <p:sldId id="900" r:id="rId7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9"/>
            <p14:sldId id="898"/>
            <p14:sldId id="906"/>
            <p14:sldId id="907"/>
            <p14:sldId id="908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FF9900"/>
    <a:srgbClr val="619428"/>
    <a:srgbClr val="FFFF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60" d="100"/>
          <a:sy n="60" d="100"/>
        </p:scale>
        <p:origin x="108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Il faut mettre spam.py</a:t>
            </a:r>
            <a:r>
              <a:rPr lang="fr-FR" baseline="0" dirty="0" smtClean="0"/>
              <a:t> et egg.py dans le même répertoire exécuter python dans ce répertoire.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est textuelle.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la notation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est textuelle.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la notation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est textuelle.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la notation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20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L’importation</a:t>
            </a:r>
            <a:r>
              <a:rPr lang="fr-FR" baseline="0" dirty="0" smtClean="0"/>
              <a:t> d’un module se fait ligne par ligne de manière séquentielle, mais sans exécuter le code des fonctions avant leur appel. </a:t>
            </a:r>
          </a:p>
          <a:p>
            <a:r>
              <a:rPr lang="fr-FR" baseline="0" dirty="0" smtClean="0"/>
              <a:t>Pour chercher les différentes variables on utilise la notion de scope qui est textuelle.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Expliquer la notation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87435" y="5128"/>
            <a:ext cx="4324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vars() # ou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290931" y="1835"/>
            <a:ext cx="4114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vars() # ou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vars(spam)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(spam)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6626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3712" y="-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1344062" y="4633837"/>
            <a:ext cx="561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624843" y="4588851"/>
            <a:ext cx="64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egg.py</a:t>
            </a:r>
          </a:p>
        </p:txBody>
      </p:sp>
    </p:spTree>
    <p:extLst>
      <p:ext uri="{BB962C8B-B14F-4D97-AF65-F5344CB8AC3E}">
        <p14:creationId xmlns:p14="http://schemas.microsoft.com/office/powerpoint/2010/main" val="29468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0213" y="5129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65456" y="2504395"/>
            <a:ext cx="4365433" cy="4264361"/>
            <a:chOff x="4958863" y="2410446"/>
            <a:chExt cx="4365433" cy="4264361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869896" y="2410446"/>
              <a:ext cx="345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2526852"/>
            <a:ext cx="46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Espaces de nommage</a:t>
            </a:r>
            <a:endParaRPr lang="fr-FR" sz="4000" dirty="0">
              <a:latin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46977" y="3212281"/>
            <a:ext cx="4347610" cy="1563846"/>
            <a:chOff x="146977" y="3212281"/>
            <a:chExt cx="4347610" cy="1563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176556" y="3212281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6977" y="3212281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spam</a:t>
              </a:r>
            </a:p>
          </p:txBody>
        </p:sp>
      </p:grpSp>
      <p:sp>
        <p:nvSpPr>
          <p:cNvPr id="53" name="ZoneTexte 52"/>
          <p:cNvSpPr txBox="1"/>
          <p:nvPr/>
        </p:nvSpPr>
        <p:spPr>
          <a:xfrm>
            <a:off x="2037330" y="338072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237184" y="339453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214994" y="5994746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293709" y="1836"/>
            <a:ext cx="2779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403" y="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6489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085439" y="5499529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551924" y="5043802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7633" y="4487189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module spam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2603477" y="4811869"/>
            <a:ext cx="2962010" cy="56801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  <a:gd name="connsiteX0" fmla="*/ 0 w 3236742"/>
              <a:gd name="connsiteY0" fmla="*/ 568014 h 568014"/>
              <a:gd name="connsiteX1" fmla="*/ 2378613 w 3236742"/>
              <a:gd name="connsiteY1" fmla="*/ 22891 h 568014"/>
              <a:gd name="connsiteX2" fmla="*/ 3236742 w 3236742"/>
              <a:gd name="connsiteY2" fmla="*/ 177636 h 5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742" h="568014">
                <a:moveTo>
                  <a:pt x="0" y="568014"/>
                </a:moveTo>
                <a:cubicBezTo>
                  <a:pt x="684628" y="308934"/>
                  <a:pt x="1933136" y="95574"/>
                  <a:pt x="2378613" y="22891"/>
                </a:cubicBezTo>
                <a:cubicBezTo>
                  <a:pt x="2824090" y="-49792"/>
                  <a:pt x="3030416" y="63922"/>
                  <a:pt x="323674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2603477" y="5396185"/>
            <a:ext cx="2835402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  <a:gd name="connsiteX0" fmla="*/ 0 w 3455963"/>
              <a:gd name="connsiteY0" fmla="*/ 465517 h 592126"/>
              <a:gd name="connsiteX1" fmla="*/ 2429021 w 3455963"/>
              <a:gd name="connsiteY1" fmla="*/ 1283 h 592126"/>
              <a:gd name="connsiteX2" fmla="*/ 3455963 w 345596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63" h="592126">
                <a:moveTo>
                  <a:pt x="0" y="465517"/>
                </a:moveTo>
                <a:cubicBezTo>
                  <a:pt x="723313" y="222849"/>
                  <a:pt x="1934307" y="-19818"/>
                  <a:pt x="2429021" y="1283"/>
                </a:cubicBezTo>
                <a:cubicBezTo>
                  <a:pt x="2923735" y="22384"/>
                  <a:pt x="3189849" y="307255"/>
                  <a:pt x="345596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2605696" y="3315136"/>
            <a:ext cx="2631488" cy="43524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  <a:gd name="connsiteX0" fmla="*/ 0 w 3220329"/>
              <a:gd name="connsiteY0" fmla="*/ 435240 h 435240"/>
              <a:gd name="connsiteX1" fmla="*/ 2123049 w 3220329"/>
              <a:gd name="connsiteY1" fmla="*/ 314 h 435240"/>
              <a:gd name="connsiteX2" fmla="*/ 3220329 w 3220329"/>
              <a:gd name="connsiteY2" fmla="*/ 394209 h 43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0329" h="435240">
                <a:moveTo>
                  <a:pt x="0" y="435240"/>
                </a:moveTo>
                <a:cubicBezTo>
                  <a:pt x="570914" y="214846"/>
                  <a:pt x="1675228" y="9692"/>
                  <a:pt x="2123049" y="314"/>
                </a:cubicBezTo>
                <a:cubicBezTo>
                  <a:pt x="2570870" y="-9064"/>
                  <a:pt x="2895599" y="192572"/>
                  <a:pt x="32203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49861" y="4979633"/>
            <a:ext cx="4318031" cy="1610011"/>
            <a:chOff x="149861" y="4979633"/>
            <a:chExt cx="4318031" cy="1610011"/>
          </a:xfrm>
        </p:grpSpPr>
        <p:sp>
          <p:nvSpPr>
            <p:cNvPr id="34" name="ZoneTexte 33"/>
            <p:cNvSpPr txBox="1"/>
            <p:nvPr/>
          </p:nvSpPr>
          <p:spPr>
            <a:xfrm>
              <a:off x="176557" y="4979633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egg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49861" y="5025798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434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44" grpId="0"/>
      <p:bldP spid="26" grpId="0"/>
      <p:bldP spid="27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0213" y="5129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65456" y="2504395"/>
            <a:ext cx="4365433" cy="4264361"/>
            <a:chOff x="4958863" y="2410446"/>
            <a:chExt cx="4365433" cy="4264361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869896" y="2410446"/>
              <a:ext cx="345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2526852"/>
            <a:ext cx="46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Espaces de nommage</a:t>
            </a:r>
            <a:endParaRPr lang="fr-FR" sz="4000" dirty="0">
              <a:latin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46977" y="3212281"/>
            <a:ext cx="4347610" cy="1563846"/>
            <a:chOff x="146977" y="3212281"/>
            <a:chExt cx="4347610" cy="1563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176556" y="3212281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6977" y="3212281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spam</a:t>
              </a:r>
            </a:p>
          </p:txBody>
        </p:sp>
      </p:grpSp>
      <p:sp>
        <p:nvSpPr>
          <p:cNvPr id="53" name="ZoneTexte 52"/>
          <p:cNvSpPr txBox="1"/>
          <p:nvPr/>
        </p:nvSpPr>
        <p:spPr>
          <a:xfrm>
            <a:off x="2037330" y="338072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237184" y="339453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214994" y="5994746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293709" y="1836"/>
            <a:ext cx="277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403" y="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6489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085439" y="5499529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551924" y="5043802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7633" y="4487189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module spam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2603477" y="4811869"/>
            <a:ext cx="2962010" cy="56801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  <a:gd name="connsiteX0" fmla="*/ 0 w 3236742"/>
              <a:gd name="connsiteY0" fmla="*/ 568014 h 568014"/>
              <a:gd name="connsiteX1" fmla="*/ 2378613 w 3236742"/>
              <a:gd name="connsiteY1" fmla="*/ 22891 h 568014"/>
              <a:gd name="connsiteX2" fmla="*/ 3236742 w 3236742"/>
              <a:gd name="connsiteY2" fmla="*/ 177636 h 5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742" h="568014">
                <a:moveTo>
                  <a:pt x="0" y="568014"/>
                </a:moveTo>
                <a:cubicBezTo>
                  <a:pt x="684628" y="308934"/>
                  <a:pt x="1933136" y="95574"/>
                  <a:pt x="2378613" y="22891"/>
                </a:cubicBezTo>
                <a:cubicBezTo>
                  <a:pt x="2824090" y="-49792"/>
                  <a:pt x="3030416" y="63922"/>
                  <a:pt x="323674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2603477" y="5396185"/>
            <a:ext cx="2835402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  <a:gd name="connsiteX0" fmla="*/ 0 w 3455963"/>
              <a:gd name="connsiteY0" fmla="*/ 465517 h 592126"/>
              <a:gd name="connsiteX1" fmla="*/ 2429021 w 3455963"/>
              <a:gd name="connsiteY1" fmla="*/ 1283 h 592126"/>
              <a:gd name="connsiteX2" fmla="*/ 3455963 w 345596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63" h="592126">
                <a:moveTo>
                  <a:pt x="0" y="465517"/>
                </a:moveTo>
                <a:cubicBezTo>
                  <a:pt x="723313" y="222849"/>
                  <a:pt x="1934307" y="-19818"/>
                  <a:pt x="2429021" y="1283"/>
                </a:cubicBezTo>
                <a:cubicBezTo>
                  <a:pt x="2923735" y="22384"/>
                  <a:pt x="3189849" y="307255"/>
                  <a:pt x="345596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 bwMode="auto">
          <a:xfrm>
            <a:off x="2605696" y="3315136"/>
            <a:ext cx="2631488" cy="43524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  <a:gd name="connsiteX0" fmla="*/ 0 w 3220329"/>
              <a:gd name="connsiteY0" fmla="*/ 435240 h 435240"/>
              <a:gd name="connsiteX1" fmla="*/ 2123049 w 3220329"/>
              <a:gd name="connsiteY1" fmla="*/ 314 h 435240"/>
              <a:gd name="connsiteX2" fmla="*/ 3220329 w 3220329"/>
              <a:gd name="connsiteY2" fmla="*/ 394209 h 43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0329" h="435240">
                <a:moveTo>
                  <a:pt x="0" y="435240"/>
                </a:moveTo>
                <a:cubicBezTo>
                  <a:pt x="570914" y="214846"/>
                  <a:pt x="1675228" y="9692"/>
                  <a:pt x="2123049" y="314"/>
                </a:cubicBezTo>
                <a:cubicBezTo>
                  <a:pt x="2570870" y="-9064"/>
                  <a:pt x="2895599" y="192572"/>
                  <a:pt x="32203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49861" y="4979633"/>
            <a:ext cx="4318031" cy="1610011"/>
            <a:chOff x="149861" y="4979633"/>
            <a:chExt cx="4318031" cy="1610011"/>
          </a:xfrm>
        </p:grpSpPr>
        <p:sp>
          <p:nvSpPr>
            <p:cNvPr id="34" name="ZoneTexte 33"/>
            <p:cNvSpPr txBox="1"/>
            <p:nvPr/>
          </p:nvSpPr>
          <p:spPr>
            <a:xfrm>
              <a:off x="176557" y="4979633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egg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49861" y="5025798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6439852" y="339071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3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8" name="Forme libre 27"/>
          <p:cNvSpPr/>
          <p:nvPr/>
        </p:nvSpPr>
        <p:spPr bwMode="auto">
          <a:xfrm>
            <a:off x="2622169" y="3762103"/>
            <a:ext cx="3804757" cy="524866"/>
          </a:xfrm>
          <a:custGeom>
            <a:avLst/>
            <a:gdLst>
              <a:gd name="connsiteX0" fmla="*/ 0 w 3801292"/>
              <a:gd name="connsiteY0" fmla="*/ 156754 h 524866"/>
              <a:gd name="connsiteX1" fmla="*/ 2481943 w 3801292"/>
              <a:gd name="connsiteY1" fmla="*/ 522514 h 524866"/>
              <a:gd name="connsiteX2" fmla="*/ 3801292 w 3801292"/>
              <a:gd name="connsiteY2" fmla="*/ 0 h 52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1292" h="524866">
                <a:moveTo>
                  <a:pt x="0" y="156754"/>
                </a:moveTo>
                <a:cubicBezTo>
                  <a:pt x="924197" y="352697"/>
                  <a:pt x="1848394" y="548640"/>
                  <a:pt x="2481943" y="522514"/>
                </a:cubicBezTo>
                <a:cubicBezTo>
                  <a:pt x="3115492" y="496388"/>
                  <a:pt x="3458392" y="248194"/>
                  <a:pt x="380129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0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0213" y="5129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65456" y="2504395"/>
            <a:ext cx="4365433" cy="4264361"/>
            <a:chOff x="4958863" y="2410446"/>
            <a:chExt cx="4365433" cy="4264361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869896" y="2410446"/>
              <a:ext cx="345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2526852"/>
            <a:ext cx="46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Espaces de nommage</a:t>
            </a:r>
            <a:endParaRPr lang="fr-FR" sz="4000" dirty="0">
              <a:latin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46977" y="3212281"/>
            <a:ext cx="4347610" cy="1563846"/>
            <a:chOff x="146977" y="3212281"/>
            <a:chExt cx="4347610" cy="1563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176556" y="3212281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6977" y="3212281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spam</a:t>
              </a:r>
            </a:p>
          </p:txBody>
        </p:sp>
      </p:grpSp>
      <p:sp>
        <p:nvSpPr>
          <p:cNvPr id="53" name="ZoneTexte 52"/>
          <p:cNvSpPr txBox="1"/>
          <p:nvPr/>
        </p:nvSpPr>
        <p:spPr>
          <a:xfrm>
            <a:off x="2037330" y="338072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5214994" y="5994746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293709" y="1836"/>
            <a:ext cx="2779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spam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spam.y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spam.x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403" y="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6489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085439" y="5499529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1551924" y="5043802"/>
            <a:ext cx="1092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spam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7633" y="4487189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module spam</a:t>
            </a:r>
          </a:p>
        </p:txBody>
      </p:sp>
      <p:sp>
        <p:nvSpPr>
          <p:cNvPr id="13" name="Forme libre 12"/>
          <p:cNvSpPr/>
          <p:nvPr/>
        </p:nvSpPr>
        <p:spPr bwMode="auto">
          <a:xfrm>
            <a:off x="2603477" y="4811869"/>
            <a:ext cx="2962010" cy="568014"/>
          </a:xfrm>
          <a:custGeom>
            <a:avLst/>
            <a:gdLst>
              <a:gd name="connsiteX0" fmla="*/ 0 w 2672862"/>
              <a:gd name="connsiteY0" fmla="*/ 613734 h 613734"/>
              <a:gd name="connsiteX1" fmla="*/ 1814733 w 2672862"/>
              <a:gd name="connsiteY1" fmla="*/ 22891 h 613734"/>
              <a:gd name="connsiteX2" fmla="*/ 2672862 w 2672862"/>
              <a:gd name="connsiteY2" fmla="*/ 177636 h 613734"/>
              <a:gd name="connsiteX0" fmla="*/ 0 w 3236742"/>
              <a:gd name="connsiteY0" fmla="*/ 568014 h 568014"/>
              <a:gd name="connsiteX1" fmla="*/ 2378613 w 3236742"/>
              <a:gd name="connsiteY1" fmla="*/ 22891 h 568014"/>
              <a:gd name="connsiteX2" fmla="*/ 3236742 w 3236742"/>
              <a:gd name="connsiteY2" fmla="*/ 177636 h 56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742" h="568014">
                <a:moveTo>
                  <a:pt x="0" y="568014"/>
                </a:moveTo>
                <a:cubicBezTo>
                  <a:pt x="684628" y="308934"/>
                  <a:pt x="1933136" y="95574"/>
                  <a:pt x="2378613" y="22891"/>
                </a:cubicBezTo>
                <a:cubicBezTo>
                  <a:pt x="2824090" y="-49792"/>
                  <a:pt x="3030416" y="63922"/>
                  <a:pt x="3236742" y="17763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 bwMode="auto">
          <a:xfrm>
            <a:off x="2603477" y="5396185"/>
            <a:ext cx="2835402" cy="592126"/>
          </a:xfrm>
          <a:custGeom>
            <a:avLst/>
            <a:gdLst>
              <a:gd name="connsiteX0" fmla="*/ 0 w 2968283"/>
              <a:gd name="connsiteY0" fmla="*/ 465517 h 592126"/>
              <a:gd name="connsiteX1" fmla="*/ 1941341 w 2968283"/>
              <a:gd name="connsiteY1" fmla="*/ 1283 h 592126"/>
              <a:gd name="connsiteX2" fmla="*/ 2968283 w 2968283"/>
              <a:gd name="connsiteY2" fmla="*/ 592126 h 592126"/>
              <a:gd name="connsiteX0" fmla="*/ 0 w 3455963"/>
              <a:gd name="connsiteY0" fmla="*/ 465517 h 592126"/>
              <a:gd name="connsiteX1" fmla="*/ 2429021 w 3455963"/>
              <a:gd name="connsiteY1" fmla="*/ 1283 h 592126"/>
              <a:gd name="connsiteX2" fmla="*/ 3455963 w 3455963"/>
              <a:gd name="connsiteY2" fmla="*/ 592126 h 59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63" h="592126">
                <a:moveTo>
                  <a:pt x="0" y="465517"/>
                </a:moveTo>
                <a:cubicBezTo>
                  <a:pt x="723313" y="222849"/>
                  <a:pt x="1934307" y="-19818"/>
                  <a:pt x="2429021" y="1283"/>
                </a:cubicBezTo>
                <a:cubicBezTo>
                  <a:pt x="2923735" y="22384"/>
                  <a:pt x="3189849" y="307255"/>
                  <a:pt x="3455963" y="592126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49861" y="4979633"/>
            <a:ext cx="4318031" cy="1610011"/>
            <a:chOff x="149861" y="4979633"/>
            <a:chExt cx="4318031" cy="1610011"/>
          </a:xfrm>
        </p:grpSpPr>
        <p:sp>
          <p:nvSpPr>
            <p:cNvPr id="34" name="ZoneTexte 33"/>
            <p:cNvSpPr txBox="1"/>
            <p:nvPr/>
          </p:nvSpPr>
          <p:spPr>
            <a:xfrm>
              <a:off x="176557" y="4979633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egg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49861" y="5025798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6439852" y="339071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3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28" name="Forme libre 27"/>
          <p:cNvSpPr/>
          <p:nvPr/>
        </p:nvSpPr>
        <p:spPr bwMode="auto">
          <a:xfrm>
            <a:off x="2622169" y="3762103"/>
            <a:ext cx="3804757" cy="524866"/>
          </a:xfrm>
          <a:custGeom>
            <a:avLst/>
            <a:gdLst>
              <a:gd name="connsiteX0" fmla="*/ 0 w 3801292"/>
              <a:gd name="connsiteY0" fmla="*/ 156754 h 524866"/>
              <a:gd name="connsiteX1" fmla="*/ 2481943 w 3801292"/>
              <a:gd name="connsiteY1" fmla="*/ 522514 h 524866"/>
              <a:gd name="connsiteX2" fmla="*/ 3801292 w 3801292"/>
              <a:gd name="connsiteY2" fmla="*/ 0 h 52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1292" h="524866">
                <a:moveTo>
                  <a:pt x="0" y="156754"/>
                </a:moveTo>
                <a:cubicBezTo>
                  <a:pt x="924197" y="352697"/>
                  <a:pt x="1848394" y="548640"/>
                  <a:pt x="2481943" y="522514"/>
                </a:cubicBezTo>
                <a:cubicBezTo>
                  <a:pt x="3115492" y="496388"/>
                  <a:pt x="3458392" y="248194"/>
                  <a:pt x="3801292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7506985" y="3762103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4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036181" y="3938776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Calibri" panose="020F0502020204030204" pitchFamily="34" charset="0"/>
              </a:rPr>
              <a:t>y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32" name="Forme libre 31"/>
          <p:cNvSpPr/>
          <p:nvPr/>
        </p:nvSpPr>
        <p:spPr bwMode="auto">
          <a:xfrm>
            <a:off x="2603477" y="4127863"/>
            <a:ext cx="4933792" cy="262450"/>
          </a:xfrm>
          <a:custGeom>
            <a:avLst/>
            <a:gdLst>
              <a:gd name="connsiteX0" fmla="*/ 0 w 5120640"/>
              <a:gd name="connsiteY0" fmla="*/ 182880 h 222158"/>
              <a:gd name="connsiteX1" fmla="*/ 3905794 w 5120640"/>
              <a:gd name="connsiteY1" fmla="*/ 209006 h 222158"/>
              <a:gd name="connsiteX2" fmla="*/ 5120640 w 5120640"/>
              <a:gd name="connsiteY2" fmla="*/ 0 h 22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20640" h="222158">
                <a:moveTo>
                  <a:pt x="0" y="182880"/>
                </a:moveTo>
                <a:cubicBezTo>
                  <a:pt x="1526177" y="211183"/>
                  <a:pt x="3052354" y="239486"/>
                  <a:pt x="3905794" y="209006"/>
                </a:cubicBezTo>
                <a:cubicBezTo>
                  <a:pt x="4759234" y="178526"/>
                  <a:pt x="4939937" y="89263"/>
                  <a:pt x="512064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090213" y="5129"/>
            <a:ext cx="27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965456" y="2504395"/>
            <a:ext cx="4365433" cy="4264361"/>
            <a:chOff x="4958863" y="2410446"/>
            <a:chExt cx="4365433" cy="4264361"/>
          </a:xfrm>
        </p:grpSpPr>
        <p:sp>
          <p:nvSpPr>
            <p:cNvPr id="4" name="Rectangle 3"/>
            <p:cNvSpPr/>
            <p:nvPr/>
          </p:nvSpPr>
          <p:spPr bwMode="auto">
            <a:xfrm>
              <a:off x="4958863" y="3102590"/>
              <a:ext cx="3545056" cy="3572217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869896" y="2410446"/>
              <a:ext cx="345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latin typeface="Calibri" panose="020F0502020204030204" pitchFamily="34" charset="0"/>
                </a:rPr>
                <a:t>objets</a:t>
              </a:r>
              <a:endParaRPr lang="fr-FR" sz="5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0" y="2526852"/>
            <a:ext cx="469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alibri" panose="020F0502020204030204" pitchFamily="34" charset="0"/>
              </a:rPr>
              <a:t>Espaces de nommage</a:t>
            </a:r>
            <a:endParaRPr lang="fr-FR" sz="4000" dirty="0">
              <a:latin typeface="Calibri" panose="020F050202020403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46977" y="3212281"/>
            <a:ext cx="4347610" cy="1563846"/>
            <a:chOff x="146977" y="3212281"/>
            <a:chExt cx="4347610" cy="1563846"/>
          </a:xfrm>
        </p:grpSpPr>
        <p:sp>
          <p:nvSpPr>
            <p:cNvPr id="5" name="Rectangle 4"/>
            <p:cNvSpPr/>
            <p:nvPr/>
          </p:nvSpPr>
          <p:spPr bwMode="auto">
            <a:xfrm>
              <a:off x="176556" y="3212281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46977" y="3212281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  <a:latin typeface="Calibri" panose="020F0502020204030204" pitchFamily="34" charset="0"/>
                </a:rPr>
                <a:t>spam</a:t>
              </a:r>
            </a:p>
          </p:txBody>
        </p:sp>
      </p:grpSp>
      <p:sp>
        <p:nvSpPr>
          <p:cNvPr id="53" name="ZoneTexte 52"/>
          <p:cNvSpPr txBox="1"/>
          <p:nvPr/>
        </p:nvSpPr>
        <p:spPr>
          <a:xfrm>
            <a:off x="2037330" y="3380722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77" name="ZoneTexte 76"/>
          <p:cNvSpPr txBox="1"/>
          <p:nvPr/>
        </p:nvSpPr>
        <p:spPr>
          <a:xfrm>
            <a:off x="5237184" y="3394530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293709" y="1836"/>
            <a:ext cx="3929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spam import x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403" y="1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spam.py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876489" y="0"/>
            <a:ext cx="128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</a:rPr>
              <a:t>egg.py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085439" y="5499529"/>
            <a:ext cx="536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5607633" y="4487189"/>
            <a:ext cx="1916010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Calibri" panose="020F0502020204030204" pitchFamily="34" charset="0"/>
              </a:rPr>
              <a:t>module spam</a:t>
            </a:r>
          </a:p>
        </p:txBody>
      </p:sp>
      <p:sp>
        <p:nvSpPr>
          <p:cNvPr id="17" name="Forme libre 16"/>
          <p:cNvSpPr/>
          <p:nvPr/>
        </p:nvSpPr>
        <p:spPr bwMode="auto">
          <a:xfrm>
            <a:off x="2605696" y="3315136"/>
            <a:ext cx="2631488" cy="435240"/>
          </a:xfrm>
          <a:custGeom>
            <a:avLst/>
            <a:gdLst>
              <a:gd name="connsiteX0" fmla="*/ 0 w 2686929"/>
              <a:gd name="connsiteY0" fmla="*/ 450480 h 450480"/>
              <a:gd name="connsiteX1" fmla="*/ 1589649 w 2686929"/>
              <a:gd name="connsiteY1" fmla="*/ 314 h 450480"/>
              <a:gd name="connsiteX2" fmla="*/ 2686929 w 2686929"/>
              <a:gd name="connsiteY2" fmla="*/ 394209 h 450480"/>
              <a:gd name="connsiteX0" fmla="*/ 0 w 3220329"/>
              <a:gd name="connsiteY0" fmla="*/ 435240 h 435240"/>
              <a:gd name="connsiteX1" fmla="*/ 2123049 w 3220329"/>
              <a:gd name="connsiteY1" fmla="*/ 314 h 435240"/>
              <a:gd name="connsiteX2" fmla="*/ 3220329 w 3220329"/>
              <a:gd name="connsiteY2" fmla="*/ 394209 h 43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0329" h="435240">
                <a:moveTo>
                  <a:pt x="0" y="435240"/>
                </a:moveTo>
                <a:cubicBezTo>
                  <a:pt x="570914" y="214846"/>
                  <a:pt x="1675228" y="9692"/>
                  <a:pt x="2123049" y="314"/>
                </a:cubicBezTo>
                <a:cubicBezTo>
                  <a:pt x="2570870" y="-9064"/>
                  <a:pt x="2895599" y="192572"/>
                  <a:pt x="3220329" y="394209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149861" y="4979633"/>
            <a:ext cx="4318031" cy="1610011"/>
            <a:chOff x="149861" y="4979633"/>
            <a:chExt cx="4318031" cy="1610011"/>
          </a:xfrm>
        </p:grpSpPr>
        <p:sp>
          <p:nvSpPr>
            <p:cNvPr id="34" name="ZoneTexte 33"/>
            <p:cNvSpPr txBox="1"/>
            <p:nvPr/>
          </p:nvSpPr>
          <p:spPr>
            <a:xfrm>
              <a:off x="176557" y="4979633"/>
              <a:ext cx="1932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egg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49861" y="5025798"/>
              <a:ext cx="4318031" cy="1563846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/>
            </a:p>
          </p:txBody>
        </p:sp>
      </p:grpSp>
      <p:sp>
        <p:nvSpPr>
          <p:cNvPr id="3" name="Forme libre 2"/>
          <p:cNvSpPr/>
          <p:nvPr/>
        </p:nvSpPr>
        <p:spPr bwMode="auto">
          <a:xfrm>
            <a:off x="2605696" y="3981691"/>
            <a:ext cx="2857555" cy="1851950"/>
          </a:xfrm>
          <a:custGeom>
            <a:avLst/>
            <a:gdLst>
              <a:gd name="connsiteX0" fmla="*/ 0 w 3090441"/>
              <a:gd name="connsiteY0" fmla="*/ 1851950 h 1851950"/>
              <a:gd name="connsiteX1" fmla="*/ 2523281 w 3090441"/>
              <a:gd name="connsiteY1" fmla="*/ 1226917 h 1851950"/>
              <a:gd name="connsiteX2" fmla="*/ 3090441 w 3090441"/>
              <a:gd name="connsiteY2" fmla="*/ 0 h 185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0441" h="1851950">
                <a:moveTo>
                  <a:pt x="0" y="1851950"/>
                </a:moveTo>
                <a:cubicBezTo>
                  <a:pt x="1004104" y="1693762"/>
                  <a:pt x="2008208" y="1535575"/>
                  <a:pt x="2523281" y="1226917"/>
                </a:cubicBezTo>
                <a:cubicBezTo>
                  <a:pt x="3038354" y="918259"/>
                  <a:pt x="3064397" y="459129"/>
                  <a:pt x="3090441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756757" y="5922892"/>
            <a:ext cx="59626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Calibri" panose="020F0502020204030204" pitchFamily="34" charset="0"/>
              </a:rPr>
              <a:t>3</a:t>
            </a:r>
            <a:endParaRPr lang="fr-FR" sz="3200" dirty="0">
              <a:latin typeface="Calibri" panose="020F0502020204030204" pitchFamily="34" charset="0"/>
            </a:endParaRPr>
          </a:p>
        </p:txBody>
      </p:sp>
      <p:sp>
        <p:nvSpPr>
          <p:cNvPr id="10" name="Forme libre 9"/>
          <p:cNvSpPr/>
          <p:nvPr/>
        </p:nvSpPr>
        <p:spPr bwMode="auto">
          <a:xfrm>
            <a:off x="2622169" y="5995686"/>
            <a:ext cx="3130449" cy="383746"/>
          </a:xfrm>
          <a:custGeom>
            <a:avLst/>
            <a:gdLst>
              <a:gd name="connsiteX0" fmla="*/ 0 w 3125165"/>
              <a:gd name="connsiteY0" fmla="*/ 0 h 383746"/>
              <a:gd name="connsiteX1" fmla="*/ 1736203 w 3125165"/>
              <a:gd name="connsiteY1" fmla="*/ 370390 h 383746"/>
              <a:gd name="connsiteX2" fmla="*/ 3125165 w 3125165"/>
              <a:gd name="connsiteY2" fmla="*/ 266218 h 38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5165" h="383746">
                <a:moveTo>
                  <a:pt x="0" y="0"/>
                </a:moveTo>
                <a:cubicBezTo>
                  <a:pt x="607671" y="163010"/>
                  <a:pt x="1215342" y="326020"/>
                  <a:pt x="1736203" y="370390"/>
                </a:cubicBezTo>
                <a:cubicBezTo>
                  <a:pt x="2257064" y="414760"/>
                  <a:pt x="2691114" y="340489"/>
                  <a:pt x="3125165" y="266218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5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27" grpId="0" animBg="1"/>
      <p:bldP spid="17" grpId="0" animBg="1"/>
      <p:bldP spid="3" grpId="0" animBg="1"/>
      <p:bldP spid="3" grpId="1" animBg="1"/>
      <p:bldP spid="2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46113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Isolation des espaces de nommage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Accès à l’espace de nommage de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avec la notation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spam.attribut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96348" y="-1"/>
            <a:ext cx="69956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4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rom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spam </a:t>
            </a:r>
            <a:r>
              <a:rPr lang="fr-FR" sz="4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Importation de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dans l’espace de nommage courant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Risque de collision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 d’accès aux autres attributs de spam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71955</TotalTime>
  <Words>380</Words>
  <Application>Microsoft Office PowerPoint</Application>
  <PresentationFormat>Grand écran</PresentationFormat>
  <Paragraphs>113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1914</cp:revision>
  <cp:lastPrinted>2013-12-02T15:29:04Z</cp:lastPrinted>
  <dcterms:created xsi:type="dcterms:W3CDTF">1601-01-01T00:00:00Z</dcterms:created>
  <dcterms:modified xsi:type="dcterms:W3CDTF">2017-09-04T12:21:35Z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