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64" r:id="rId2"/>
    <p:sldId id="263" r:id="rId3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1894" autoAdjust="0"/>
  </p:normalViewPr>
  <p:slideViewPr>
    <p:cSldViewPr snapToGrid="0">
      <p:cViewPr varScale="1">
        <p:scale>
          <a:sx n="61" d="100"/>
          <a:sy n="61" d="100"/>
        </p:scale>
        <p:origin x="9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Expliquer </a:t>
            </a:r>
            <a:r>
              <a:rPr lang="fr-FR" dirty="0" smtClean="0"/>
              <a:t>à la fin qu’une bonne</a:t>
            </a:r>
            <a:r>
              <a:rPr lang="fr-FR" baseline="0" dirty="0" smtClean="0"/>
              <a:t> implémentation de table de hash doit minimiser les collisions.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7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1386475" y="623589"/>
            <a:ext cx="351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T[</a:t>
            </a:r>
            <a:r>
              <a:rPr lang="fr-FR" sz="3600" dirty="0" err="1" smtClean="0">
                <a:latin typeface="Calibri" pitchFamily="34" charset="0"/>
                <a:cs typeface="Calibri" pitchFamily="34" charset="0"/>
              </a:rPr>
              <a:t>eve</a:t>
            </a:r>
            <a:r>
              <a:rPr lang="fr-FR" sz="36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fr-FR" sz="3600" dirty="0">
                <a:latin typeface="Calibri" pitchFamily="34" charset="0"/>
                <a:cs typeface="Calibri" pitchFamily="34" charset="0"/>
              </a:rPr>
              <a:t>= </a:t>
            </a:r>
            <a:r>
              <a:rPr lang="fr-FR" sz="3600" dirty="0" smtClean="0">
                <a:latin typeface="Calibri" pitchFamily="34" charset="0"/>
                <a:cs typeface="Calibri" pitchFamily="34" charset="0"/>
              </a:rPr>
              <a:t>34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386475" y="1320939"/>
            <a:ext cx="342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T[bob] </a:t>
            </a:r>
            <a:r>
              <a:rPr lang="fr-FR" sz="3600" dirty="0">
                <a:latin typeface="Calibri" pitchFamily="34" charset="0"/>
                <a:cs typeface="Calibri" pitchFamily="34" charset="0"/>
              </a:rPr>
              <a:t>= </a:t>
            </a:r>
            <a:r>
              <a:rPr lang="fr-FR" sz="3600" dirty="0" smtClean="0">
                <a:latin typeface="Calibri" pitchFamily="34" charset="0"/>
                <a:cs typeface="Calibri" pitchFamily="34" charset="0"/>
              </a:rPr>
              <a:t>27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7095151" y="79295"/>
            <a:ext cx="4764248" cy="4524317"/>
            <a:chOff x="7095151" y="79295"/>
            <a:chExt cx="4764248" cy="4524317"/>
          </a:xfrm>
        </p:grpSpPr>
        <p:grpSp>
          <p:nvGrpSpPr>
            <p:cNvPr id="19" name="Groupe 18"/>
            <p:cNvGrpSpPr/>
            <p:nvPr/>
          </p:nvGrpSpPr>
          <p:grpSpPr>
            <a:xfrm>
              <a:off x="7095151" y="725626"/>
              <a:ext cx="4764248" cy="646331"/>
              <a:chOff x="6374673" y="5653941"/>
              <a:chExt cx="4764248" cy="646331"/>
            </a:xfrm>
          </p:grpSpPr>
          <p:sp>
            <p:nvSpPr>
              <p:cNvPr id="16" name="ZoneTexte 15"/>
              <p:cNvSpPr txBox="1"/>
              <p:nvPr/>
            </p:nvSpPr>
            <p:spPr>
              <a:xfrm>
                <a:off x="6958535" y="5653941"/>
                <a:ext cx="4180386" cy="64633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fr-FR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6374673" y="5653941"/>
                <a:ext cx="583861" cy="64633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fr-FR" sz="3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8861337" y="79295"/>
              <a:ext cx="1815738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Tableau</a:t>
              </a: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7095151" y="1371957"/>
              <a:ext cx="4764248" cy="646331"/>
              <a:chOff x="6374673" y="5653941"/>
              <a:chExt cx="4764248" cy="646331"/>
            </a:xfrm>
          </p:grpSpPr>
          <p:sp>
            <p:nvSpPr>
              <p:cNvPr id="74" name="ZoneTexte 73"/>
              <p:cNvSpPr txBox="1"/>
              <p:nvPr/>
            </p:nvSpPr>
            <p:spPr>
              <a:xfrm>
                <a:off x="6958535" y="5653941"/>
                <a:ext cx="4180386" cy="64633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fr-FR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6374673" y="5653941"/>
                <a:ext cx="583861" cy="64633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76" name="Groupe 75"/>
            <p:cNvGrpSpPr/>
            <p:nvPr/>
          </p:nvGrpSpPr>
          <p:grpSpPr>
            <a:xfrm>
              <a:off x="7095151" y="2018288"/>
              <a:ext cx="4764248" cy="646331"/>
              <a:chOff x="6374673" y="5653941"/>
              <a:chExt cx="4764248" cy="646331"/>
            </a:xfrm>
          </p:grpSpPr>
          <p:sp>
            <p:nvSpPr>
              <p:cNvPr id="77" name="ZoneTexte 76"/>
              <p:cNvSpPr txBox="1"/>
              <p:nvPr/>
            </p:nvSpPr>
            <p:spPr>
              <a:xfrm>
                <a:off x="6958535" y="5653941"/>
                <a:ext cx="4180386" cy="64633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fr-FR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ZoneTexte 77"/>
              <p:cNvSpPr txBox="1"/>
              <p:nvPr/>
            </p:nvSpPr>
            <p:spPr>
              <a:xfrm>
                <a:off x="6374673" y="5653941"/>
                <a:ext cx="583861" cy="64633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79" name="Groupe 78"/>
            <p:cNvGrpSpPr/>
            <p:nvPr/>
          </p:nvGrpSpPr>
          <p:grpSpPr>
            <a:xfrm>
              <a:off x="7095151" y="2664619"/>
              <a:ext cx="4764248" cy="646331"/>
              <a:chOff x="6374673" y="5653941"/>
              <a:chExt cx="4764248" cy="646331"/>
            </a:xfrm>
          </p:grpSpPr>
          <p:sp>
            <p:nvSpPr>
              <p:cNvPr id="80" name="ZoneTexte 79"/>
              <p:cNvSpPr txBox="1"/>
              <p:nvPr/>
            </p:nvSpPr>
            <p:spPr>
              <a:xfrm>
                <a:off x="6958535" y="5653941"/>
                <a:ext cx="4180386" cy="64633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fr-FR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ZoneTexte 80"/>
              <p:cNvSpPr txBox="1"/>
              <p:nvPr/>
            </p:nvSpPr>
            <p:spPr>
              <a:xfrm>
                <a:off x="6374673" y="5653941"/>
                <a:ext cx="583861" cy="64633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82" name="Groupe 81"/>
            <p:cNvGrpSpPr/>
            <p:nvPr/>
          </p:nvGrpSpPr>
          <p:grpSpPr>
            <a:xfrm>
              <a:off x="7095151" y="3310950"/>
              <a:ext cx="4764248" cy="646331"/>
              <a:chOff x="6374673" y="5653941"/>
              <a:chExt cx="4764248" cy="646331"/>
            </a:xfrm>
          </p:grpSpPr>
          <p:sp>
            <p:nvSpPr>
              <p:cNvPr id="83" name="ZoneTexte 82"/>
              <p:cNvSpPr txBox="1"/>
              <p:nvPr/>
            </p:nvSpPr>
            <p:spPr>
              <a:xfrm>
                <a:off x="6958535" y="5653941"/>
                <a:ext cx="4180386" cy="64633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fr-FR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ZoneTexte 83"/>
              <p:cNvSpPr txBox="1"/>
              <p:nvPr/>
            </p:nvSpPr>
            <p:spPr>
              <a:xfrm>
                <a:off x="6374673" y="5653941"/>
                <a:ext cx="583861" cy="64633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85" name="Groupe 84"/>
            <p:cNvGrpSpPr/>
            <p:nvPr/>
          </p:nvGrpSpPr>
          <p:grpSpPr>
            <a:xfrm>
              <a:off x="7095151" y="3957281"/>
              <a:ext cx="4764248" cy="646331"/>
              <a:chOff x="6374673" y="5653941"/>
              <a:chExt cx="4764248" cy="646331"/>
            </a:xfrm>
          </p:grpSpPr>
          <p:sp>
            <p:nvSpPr>
              <p:cNvPr id="86" name="ZoneTexte 85"/>
              <p:cNvSpPr txBox="1"/>
              <p:nvPr/>
            </p:nvSpPr>
            <p:spPr>
              <a:xfrm>
                <a:off x="6958535" y="5653941"/>
                <a:ext cx="4180386" cy="64633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fr-FR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ZoneTexte 86"/>
              <p:cNvSpPr txBox="1"/>
              <p:nvPr/>
            </p:nvSpPr>
            <p:spPr>
              <a:xfrm>
                <a:off x="6374673" y="5653941"/>
                <a:ext cx="583861" cy="64633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</p:grpSp>
      </p:grpSp>
      <p:sp>
        <p:nvSpPr>
          <p:cNvPr id="22" name="ZoneTexte 21"/>
          <p:cNvSpPr txBox="1"/>
          <p:nvPr/>
        </p:nvSpPr>
        <p:spPr>
          <a:xfrm rot="5400000">
            <a:off x="4433508" y="2310679"/>
            <a:ext cx="3877987" cy="707886"/>
          </a:xfrm>
          <a:prstGeom prst="rect">
            <a:avLst/>
          </a:prstGeom>
          <a:pattFill prst="zigZ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 de hash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1386475" y="3052018"/>
            <a:ext cx="342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T[</a:t>
            </a:r>
            <a:r>
              <a:rPr lang="fr-FR" sz="3600" dirty="0" err="1" smtClean="0">
                <a:latin typeface="Calibri" pitchFamily="34" charset="0"/>
                <a:cs typeface="Calibri" pitchFamily="34" charset="0"/>
              </a:rPr>
              <a:t>jo</a:t>
            </a:r>
            <a:r>
              <a:rPr lang="fr-FR" sz="36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fr-FR" sz="3600" dirty="0">
                <a:latin typeface="Calibri" pitchFamily="34" charset="0"/>
                <a:cs typeface="Calibri" pitchFamily="34" charset="0"/>
              </a:rPr>
              <a:t>= </a:t>
            </a:r>
            <a:r>
              <a:rPr lang="fr-FR" sz="3600" dirty="0" smtClean="0">
                <a:latin typeface="Calibri" pitchFamily="34" charset="0"/>
                <a:cs typeface="Calibri" pitchFamily="34" charset="0"/>
              </a:rPr>
              <a:t>46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473336" y="117566"/>
            <a:ext cx="6596743" cy="482019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452140" y="5093855"/>
            <a:ext cx="2412124" cy="646331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f(x) </a:t>
            </a:r>
            <a:r>
              <a:rPr lang="az-Cyrl-AZ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Є</a:t>
            </a:r>
            <a:r>
              <a:rPr lang="fr-F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[1, 6]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1765737" y="725627"/>
            <a:ext cx="5329414" cy="969496"/>
            <a:chOff x="1765737" y="725627"/>
            <a:chExt cx="5329414" cy="969496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765737" y="725627"/>
              <a:ext cx="804041" cy="544294"/>
            </a:xfrm>
            <a:prstGeom prst="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8" name="Connecteur en angle 47"/>
            <p:cNvCxnSpPr>
              <a:stCxn id="27" idx="3"/>
              <a:endCxn id="75" idx="1"/>
            </p:cNvCxnSpPr>
            <p:nvPr/>
          </p:nvCxnSpPr>
          <p:spPr bwMode="auto">
            <a:xfrm>
              <a:off x="2569778" y="997774"/>
              <a:ext cx="4525373" cy="697349"/>
            </a:xfrm>
            <a:prstGeom prst="bentConnector3">
              <a:avLst>
                <a:gd name="adj1" fmla="val 83445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50" name="ZoneTexte 49"/>
          <p:cNvSpPr txBox="1"/>
          <p:nvPr/>
        </p:nvSpPr>
        <p:spPr>
          <a:xfrm>
            <a:off x="7679012" y="1371956"/>
            <a:ext cx="1764533" cy="646331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(eve,34)</a:t>
            </a:r>
          </a:p>
        </p:txBody>
      </p:sp>
      <p:grpSp>
        <p:nvGrpSpPr>
          <p:cNvPr id="90" name="Groupe 89"/>
          <p:cNvGrpSpPr/>
          <p:nvPr/>
        </p:nvGrpSpPr>
        <p:grpSpPr>
          <a:xfrm>
            <a:off x="1765737" y="1366470"/>
            <a:ext cx="5329414" cy="1621315"/>
            <a:chOff x="1765737" y="725627"/>
            <a:chExt cx="5329414" cy="1621315"/>
          </a:xfrm>
        </p:grpSpPr>
        <p:sp>
          <p:nvSpPr>
            <p:cNvPr id="91" name="Rectangle 90"/>
            <p:cNvSpPr/>
            <p:nvPr/>
          </p:nvSpPr>
          <p:spPr bwMode="auto">
            <a:xfrm>
              <a:off x="1765737" y="725627"/>
              <a:ext cx="804041" cy="544294"/>
            </a:xfrm>
            <a:prstGeom prst="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92" name="Connecteur en angle 91"/>
            <p:cNvCxnSpPr>
              <a:stCxn id="91" idx="3"/>
              <a:endCxn id="81" idx="1"/>
            </p:cNvCxnSpPr>
            <p:nvPr/>
          </p:nvCxnSpPr>
          <p:spPr bwMode="auto">
            <a:xfrm>
              <a:off x="2569778" y="1026026"/>
              <a:ext cx="4525373" cy="1320916"/>
            </a:xfrm>
            <a:prstGeom prst="bentConnector3">
              <a:avLst>
                <a:gd name="adj1" fmla="val 83096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93" name="ZoneTexte 92"/>
          <p:cNvSpPr txBox="1"/>
          <p:nvPr/>
        </p:nvSpPr>
        <p:spPr>
          <a:xfrm>
            <a:off x="7679011" y="2626347"/>
            <a:ext cx="1764533" cy="646331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(bob,27)</a:t>
            </a:r>
          </a:p>
        </p:txBody>
      </p:sp>
      <p:grpSp>
        <p:nvGrpSpPr>
          <p:cNvPr id="95" name="Groupe 94"/>
          <p:cNvGrpSpPr/>
          <p:nvPr/>
        </p:nvGrpSpPr>
        <p:grpSpPr>
          <a:xfrm>
            <a:off x="1703358" y="1695123"/>
            <a:ext cx="5391793" cy="2041870"/>
            <a:chOff x="1766087" y="379697"/>
            <a:chExt cx="5391793" cy="2041870"/>
          </a:xfrm>
        </p:grpSpPr>
        <p:sp>
          <p:nvSpPr>
            <p:cNvPr id="96" name="Rectangle 95"/>
            <p:cNvSpPr/>
            <p:nvPr/>
          </p:nvSpPr>
          <p:spPr bwMode="auto">
            <a:xfrm>
              <a:off x="1766087" y="1849021"/>
              <a:ext cx="656090" cy="572546"/>
            </a:xfrm>
            <a:prstGeom prst="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97" name="Connecteur en angle 96"/>
            <p:cNvCxnSpPr>
              <a:stCxn id="96" idx="3"/>
              <a:endCxn id="75" idx="1"/>
            </p:cNvCxnSpPr>
            <p:nvPr/>
          </p:nvCxnSpPr>
          <p:spPr bwMode="auto">
            <a:xfrm flipV="1">
              <a:off x="2422177" y="379697"/>
              <a:ext cx="4735703" cy="1755597"/>
            </a:xfrm>
            <a:prstGeom prst="bentConnector3">
              <a:avLst>
                <a:gd name="adj1" fmla="val 84955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01" name="ZoneTexte 100"/>
          <p:cNvSpPr txBox="1"/>
          <p:nvPr/>
        </p:nvSpPr>
        <p:spPr>
          <a:xfrm>
            <a:off x="9300827" y="1335501"/>
            <a:ext cx="1764533" cy="646331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,(jo,46)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1366119" y="1972757"/>
            <a:ext cx="351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T[</a:t>
            </a:r>
            <a:r>
              <a:rPr lang="fr-FR" sz="3600" dirty="0" err="1" smtClean="0">
                <a:latin typeface="Calibri" pitchFamily="34" charset="0"/>
                <a:cs typeface="Calibri" pitchFamily="34" charset="0"/>
              </a:rPr>
              <a:t>eve</a:t>
            </a:r>
            <a:r>
              <a:rPr lang="fr-FR" sz="3600" dirty="0" smtClean="0">
                <a:latin typeface="Calibri" pitchFamily="34" charset="0"/>
                <a:cs typeface="Calibri" pitchFamily="34" charset="0"/>
              </a:rPr>
              <a:t>]</a:t>
            </a:r>
          </a:p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34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6" name="Groupe 105"/>
          <p:cNvGrpSpPr/>
          <p:nvPr/>
        </p:nvGrpSpPr>
        <p:grpSpPr>
          <a:xfrm>
            <a:off x="1746501" y="1695123"/>
            <a:ext cx="5348650" cy="861972"/>
            <a:chOff x="1765737" y="407949"/>
            <a:chExt cx="5348650" cy="861972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1765737" y="725627"/>
              <a:ext cx="804041" cy="544294"/>
            </a:xfrm>
            <a:prstGeom prst="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08" name="Connecteur en angle 107"/>
            <p:cNvCxnSpPr>
              <a:stCxn id="107" idx="3"/>
              <a:endCxn id="75" idx="1"/>
            </p:cNvCxnSpPr>
            <p:nvPr/>
          </p:nvCxnSpPr>
          <p:spPr bwMode="auto">
            <a:xfrm flipV="1">
              <a:off x="2569778" y="407949"/>
              <a:ext cx="4544609" cy="589825"/>
            </a:xfrm>
            <a:prstGeom prst="bentConnector3">
              <a:avLst>
                <a:gd name="adj1" fmla="val 83650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11" name="ZoneTexte 110"/>
          <p:cNvSpPr txBox="1"/>
          <p:nvPr/>
        </p:nvSpPr>
        <p:spPr>
          <a:xfrm>
            <a:off x="1367675" y="3691945"/>
            <a:ext cx="3425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T[</a:t>
            </a:r>
            <a:r>
              <a:rPr lang="fr-FR" sz="3600" dirty="0" err="1" smtClean="0">
                <a:latin typeface="Calibri" pitchFamily="34" charset="0"/>
                <a:cs typeface="Calibri" pitchFamily="34" charset="0"/>
              </a:rPr>
              <a:t>jo</a:t>
            </a:r>
            <a:r>
              <a:rPr lang="fr-FR" sz="3600" dirty="0" smtClean="0">
                <a:latin typeface="Calibri" pitchFamily="34" charset="0"/>
                <a:cs typeface="Calibri" pitchFamily="34" charset="0"/>
              </a:rPr>
              <a:t>]</a:t>
            </a:r>
          </a:p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46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2" name="Groupe 111"/>
          <p:cNvGrpSpPr/>
          <p:nvPr/>
        </p:nvGrpSpPr>
        <p:grpSpPr>
          <a:xfrm>
            <a:off x="1694791" y="1695123"/>
            <a:ext cx="5400360" cy="2656796"/>
            <a:chOff x="1783256" y="-243867"/>
            <a:chExt cx="5400360" cy="2656796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1783256" y="1840383"/>
              <a:ext cx="656090" cy="572546"/>
            </a:xfrm>
            <a:prstGeom prst="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14" name="Connecteur en angle 113"/>
            <p:cNvCxnSpPr>
              <a:stCxn id="113" idx="3"/>
              <a:endCxn id="75" idx="1"/>
            </p:cNvCxnSpPr>
            <p:nvPr/>
          </p:nvCxnSpPr>
          <p:spPr bwMode="auto">
            <a:xfrm flipV="1">
              <a:off x="2439346" y="-243867"/>
              <a:ext cx="4744270" cy="2370523"/>
            </a:xfrm>
            <a:prstGeom prst="bentConnector3">
              <a:avLst>
                <a:gd name="adj1" fmla="val 85225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27" name="Groupe 126"/>
          <p:cNvGrpSpPr/>
          <p:nvPr/>
        </p:nvGrpSpPr>
        <p:grpSpPr>
          <a:xfrm>
            <a:off x="887037" y="-11261"/>
            <a:ext cx="1280721" cy="736888"/>
            <a:chOff x="887037" y="-11261"/>
            <a:chExt cx="1280721" cy="736888"/>
          </a:xfrm>
        </p:grpSpPr>
        <p:sp>
          <p:nvSpPr>
            <p:cNvPr id="123" name="ZoneTexte 122"/>
            <p:cNvSpPr txBox="1"/>
            <p:nvPr/>
          </p:nvSpPr>
          <p:spPr>
            <a:xfrm>
              <a:off x="887037" y="-11261"/>
              <a:ext cx="1135799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clef</a:t>
              </a:r>
            </a:p>
          </p:txBody>
        </p:sp>
        <p:cxnSp>
          <p:nvCxnSpPr>
            <p:cNvPr id="126" name="Connecteur droit avec flèche 125"/>
            <p:cNvCxnSpPr>
              <a:endCxn id="27" idx="0"/>
            </p:cNvCxnSpPr>
            <p:nvPr/>
          </p:nvCxnSpPr>
          <p:spPr bwMode="auto">
            <a:xfrm>
              <a:off x="1694791" y="409903"/>
              <a:ext cx="472967" cy="315724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3" name="Groupe 132"/>
          <p:cNvGrpSpPr/>
          <p:nvPr/>
        </p:nvGrpSpPr>
        <p:grpSpPr>
          <a:xfrm>
            <a:off x="3499947" y="-79248"/>
            <a:ext cx="2356862" cy="930586"/>
            <a:chOff x="3499947" y="-79248"/>
            <a:chExt cx="2356862" cy="930586"/>
          </a:xfrm>
        </p:grpSpPr>
        <p:sp>
          <p:nvSpPr>
            <p:cNvPr id="124" name="ZoneTexte 123"/>
            <p:cNvSpPr txBox="1"/>
            <p:nvPr/>
          </p:nvSpPr>
          <p:spPr>
            <a:xfrm>
              <a:off x="3995979" y="-79248"/>
              <a:ext cx="1860830" cy="646331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valeur</a:t>
              </a:r>
            </a:p>
          </p:txBody>
        </p:sp>
        <p:cxnSp>
          <p:nvCxnSpPr>
            <p:cNvPr id="129" name="Connecteur droit avec flèche 128"/>
            <p:cNvCxnSpPr/>
            <p:nvPr/>
          </p:nvCxnSpPr>
          <p:spPr bwMode="auto">
            <a:xfrm flipH="1">
              <a:off x="3499947" y="446603"/>
              <a:ext cx="986694" cy="404735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737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22" grpId="0" animBg="1"/>
      <p:bldP spid="88" grpId="0"/>
      <p:bldP spid="24" grpId="0" animBg="1"/>
      <p:bldP spid="24" grpId="1" animBg="1"/>
      <p:bldP spid="26" grpId="0"/>
      <p:bldP spid="26" grpId="1"/>
      <p:bldP spid="50" grpId="0"/>
      <p:bldP spid="93" grpId="0"/>
      <p:bldP spid="101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50800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  <a:txDef>
      <a:spPr>
        <a:noFill/>
        <a:ln w="50800">
          <a:solidFill>
            <a:schemeClr val="tx1"/>
          </a:solidFill>
        </a:ln>
      </a:spPr>
      <a:bodyPr wrap="square" rtlCol="0">
        <a:spAutoFit/>
      </a:bodyPr>
      <a:lstStyle>
        <a:defPPr>
          <a:defRPr sz="36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67582</TotalTime>
  <Words>64</Words>
  <Application>Microsoft Office PowerPoint</Application>
  <PresentationFormat>Grand écran</PresentationFormat>
  <Paragraphs>23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Comic Sans MS</vt:lpstr>
      <vt:lpstr>Wingdings</vt:lpstr>
      <vt:lpstr>modelePresentationAL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1819</cp:revision>
  <cp:lastPrinted>2013-12-02T15:29:04Z</cp:lastPrinted>
  <dcterms:created xsi:type="dcterms:W3CDTF">1601-01-01T00:00:00Z</dcterms:created>
  <dcterms:modified xsi:type="dcterms:W3CDTF">2017-08-15T09:09:58Z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