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901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72" d="100"/>
          <a:sy n="72" d="100"/>
        </p:scale>
        <p:origin x="8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9530" y="22422"/>
            <a:ext cx="460057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A: </a:t>
            </a:r>
            <a:r>
              <a:rPr lang="fr-FR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B(A): </a:t>
            </a:r>
            <a:r>
              <a:rPr lang="fr-FR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C(A): </a:t>
            </a:r>
            <a:r>
              <a:rPr lang="fr-FR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D(B, C): </a:t>
            </a:r>
            <a:r>
              <a:rPr lang="fr-FR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D.mro</a:t>
            </a: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[__</a:t>
            </a:r>
            <a:r>
              <a:rPr lang="fr-F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main__.D</a:t>
            </a: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fr-F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main__.B</a:t>
            </a: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fr-F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fr-F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main__.A</a:t>
            </a: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056708" y="161867"/>
            <a:ext cx="109537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>
                <a:latin typeface="Calibri" panose="020F0502020204030204" pitchFamily="34" charset="0"/>
              </a:rPr>
              <a:t>object</a:t>
            </a:r>
            <a:endParaRPr lang="fr-FR" sz="2800" dirty="0" smtClean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56708" y="1028642"/>
            <a:ext cx="109537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42308" y="1995330"/>
            <a:ext cx="109537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866334" y="1995329"/>
            <a:ext cx="109537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056707" y="3018573"/>
            <a:ext cx="109537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Calibri" panose="020F0502020204030204" pitchFamily="34" charset="0"/>
              </a:rPr>
              <a:t>D</a:t>
            </a:r>
          </a:p>
        </p:txBody>
      </p:sp>
      <p:cxnSp>
        <p:nvCxnSpPr>
          <p:cNvPr id="12" name="Connecteur droit avec flèche 11"/>
          <p:cNvCxnSpPr>
            <a:stCxn id="8" idx="0"/>
            <a:endCxn id="7" idx="2"/>
          </p:cNvCxnSpPr>
          <p:nvPr/>
        </p:nvCxnSpPr>
        <p:spPr bwMode="auto">
          <a:xfrm flipV="1">
            <a:off x="6604396" y="685087"/>
            <a:ext cx="0" cy="34355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cteur droit avec flèche 12"/>
          <p:cNvCxnSpPr>
            <a:stCxn id="9" idx="0"/>
            <a:endCxn id="8" idx="2"/>
          </p:cNvCxnSpPr>
          <p:nvPr/>
        </p:nvCxnSpPr>
        <p:spPr bwMode="auto">
          <a:xfrm flipV="1">
            <a:off x="5689996" y="1551862"/>
            <a:ext cx="914400" cy="4434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10" idx="0"/>
            <a:endCxn id="8" idx="2"/>
          </p:cNvCxnSpPr>
          <p:nvPr/>
        </p:nvCxnSpPr>
        <p:spPr bwMode="auto">
          <a:xfrm flipH="1" flipV="1">
            <a:off x="6604396" y="1551862"/>
            <a:ext cx="809626" cy="44346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eur droit avec flèche 14"/>
          <p:cNvCxnSpPr>
            <a:stCxn id="11" idx="0"/>
            <a:endCxn id="9" idx="2"/>
          </p:cNvCxnSpPr>
          <p:nvPr/>
        </p:nvCxnSpPr>
        <p:spPr bwMode="auto">
          <a:xfrm flipH="1" flipV="1">
            <a:off x="5689996" y="2518550"/>
            <a:ext cx="914399" cy="50002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eur droit avec flèche 15"/>
          <p:cNvCxnSpPr>
            <a:stCxn id="11" idx="0"/>
            <a:endCxn id="10" idx="2"/>
          </p:cNvCxnSpPr>
          <p:nvPr/>
        </p:nvCxnSpPr>
        <p:spPr bwMode="auto">
          <a:xfrm flipV="1">
            <a:off x="6604395" y="2518549"/>
            <a:ext cx="809627" cy="5000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ZoneTexte 16"/>
          <p:cNvSpPr txBox="1"/>
          <p:nvPr/>
        </p:nvSpPr>
        <p:spPr>
          <a:xfrm>
            <a:off x="103065" y="3885728"/>
            <a:ext cx="669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D, B, A,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C, A,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548554" y="3885728"/>
            <a:ext cx="33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62072" y="3824172"/>
            <a:ext cx="33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36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71744</TotalTime>
  <Words>67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1908</cp:revision>
  <cp:lastPrinted>2013-12-02T15:29:04Z</cp:lastPrinted>
  <dcterms:created xsi:type="dcterms:W3CDTF">1601-01-01T00:00:00Z</dcterms:created>
  <dcterms:modified xsi:type="dcterms:W3CDTF">2017-09-08T13:28:28Z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