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6"/>
  </p:notesMasterIdLst>
  <p:handoutMasterIdLst>
    <p:handoutMasterId r:id="rId7"/>
  </p:handoutMasterIdLst>
  <p:sldIdLst>
    <p:sldId id="904" r:id="rId2"/>
    <p:sldId id="902" r:id="rId3"/>
    <p:sldId id="901" r:id="rId4"/>
    <p:sldId id="903" r:id="rId5"/>
  </p:sldIdLst>
  <p:sldSz cx="12192000" cy="6858000"/>
  <p:notesSz cx="7099300" cy="10234613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Section par défaut" id="{28C650F0-13B2-49C9-9ED4-D40CD07835D6}">
          <p14:sldIdLst>
            <p14:sldId id="904"/>
            <p14:sldId id="902"/>
            <p14:sldId id="901"/>
            <p14:sldId id="90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3333CC"/>
    <a:srgbClr val="FF9900"/>
    <a:srgbClr val="619428"/>
    <a:srgbClr val="FFFF66"/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84560" autoAdjust="0"/>
  </p:normalViewPr>
  <p:slideViewPr>
    <p:cSldViewPr snapToGrid="0">
      <p:cViewPr varScale="1">
        <p:scale>
          <a:sx n="60" d="100"/>
          <a:sy n="60" d="100"/>
        </p:scale>
        <p:origin x="78" y="35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705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103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>
            <a:lvl1pPr algn="l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b" anchorCtr="0" compatLnSpc="1">
            <a:prstTxWarp prst="textNoShape">
              <a:avLst/>
            </a:prstTxWarp>
          </a:bodyPr>
          <a:lstStyle>
            <a:lvl1pPr algn="l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b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8E060E81-8352-45F8-AF75-3C98C02BBE5D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5526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>
            <a:lvl1pPr algn="l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05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41288" y="768350"/>
            <a:ext cx="681831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59338"/>
            <a:ext cx="5680075" cy="460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Cliquez pour modifier les styles du texte du masque</a:t>
            </a:r>
          </a:p>
          <a:p>
            <a:pPr lvl="1"/>
            <a:r>
              <a:rPr lang="en-US" noProof="0" smtClean="0"/>
              <a:t>Deuxième niveau</a:t>
            </a:r>
          </a:p>
          <a:p>
            <a:pPr lvl="2"/>
            <a:r>
              <a:rPr lang="en-US" noProof="0" smtClean="0"/>
              <a:t>Troisième niveau</a:t>
            </a:r>
          </a:p>
          <a:p>
            <a:pPr lvl="3"/>
            <a:r>
              <a:rPr lang="en-US" noProof="0" smtClean="0"/>
              <a:t>Quatrième niveau</a:t>
            </a:r>
          </a:p>
          <a:p>
            <a:pPr lvl="4"/>
            <a:r>
              <a:rPr lang="en-US" noProof="0" smtClean="0"/>
              <a:t>Cinquième niveau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b" anchorCtr="0" compatLnSpc="1">
            <a:prstTxWarp prst="textNoShape">
              <a:avLst/>
            </a:prstTxWarp>
          </a:bodyPr>
          <a:lstStyle>
            <a:lvl1pPr algn="l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b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9E8EB9F5-F2F7-4A48-A943-9B409357C15C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4960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19201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Cliquez pour modifier le style du titre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27200" y="30480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Cliquez pour modifier le style des sous-titres du masque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xfrm>
            <a:off x="609600" y="6248400"/>
            <a:ext cx="3860800" cy="476250"/>
          </a:xfrm>
        </p:spPr>
        <p:txBody>
          <a:bodyPr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1958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E1616C-77B1-438D-B2EA-D29B0C884C1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5695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735A2D-71D9-4948-95F9-256AFC1B9ACC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8869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re. Contenu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EE3430-F29F-48C3-A4A1-A73C5FF2C15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2620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159C22-3937-41CD-B871-002FA589FB83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3580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B276A6-9051-4893-BB7A-369BEAC4FA3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09272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AE2302-58AC-4CEC-BA37-19329518E9E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3056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C96F9A-7410-4AE4-BB6A-C396CA6D07E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06352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BAF318-1520-4458-868A-5D6F98081BD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38565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5D413C-5156-4901-9037-4F52EF86BF1E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3400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D89600-A2C7-4CA0-8E18-C87971FB7FC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262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496C56-D94D-4804-81B1-3DE9E36AFE4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9596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pour modifier le style du titre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" y="6521450"/>
            <a:ext cx="5289551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400" b="1">
                <a:solidFill>
                  <a:srgbClr val="3333CC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363200" y="6248400"/>
            <a:ext cx="1219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2000">
                <a:solidFill>
                  <a:srgbClr val="3333CC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fld id="{6D52B0D0-7391-4ACE-994A-BDC0DCFE03E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53" r:id="rId1"/>
    <p:sldLayoutId id="2147484542" r:id="rId2"/>
    <p:sldLayoutId id="2147484543" r:id="rId3"/>
    <p:sldLayoutId id="2147484544" r:id="rId4"/>
    <p:sldLayoutId id="2147484545" r:id="rId5"/>
    <p:sldLayoutId id="2147484546" r:id="rId6"/>
    <p:sldLayoutId id="2147484547" r:id="rId7"/>
    <p:sldLayoutId id="2147484548" r:id="rId8"/>
    <p:sldLayoutId id="2147484549" r:id="rId9"/>
    <p:sldLayoutId id="2147484550" r:id="rId10"/>
    <p:sldLayoutId id="2147484551" r:id="rId11"/>
    <p:sldLayoutId id="2147484552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alibri" pitchFamily="34" charset="0"/>
          <a:ea typeface="+mj-ea"/>
          <a:cs typeface="Calibri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q"/>
        <a:defRPr sz="3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Calibri" pitchFamily="34" charset="0"/>
          <a:cs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pitchFamily="34" charset="0"/>
          <a:cs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  <a:cs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  <a:cs typeface="Calibri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3763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89367" y="625033"/>
            <a:ext cx="6111433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fr-FR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fr-FR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&lt;bloc de code&gt;</a:t>
            </a:r>
          </a:p>
          <a:p>
            <a:r>
              <a:rPr lang="fr-FR" sz="4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finally</a:t>
            </a:r>
            <a:r>
              <a:rPr lang="fr-FR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fr-FR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&lt;bloc de code&gt;</a:t>
            </a:r>
            <a:endParaRPr lang="fr-FR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154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203200" y="237067"/>
            <a:ext cx="892386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 err="1" smtClean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fr-FR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expression </a:t>
            </a:r>
            <a:r>
              <a:rPr lang="fr-FR" sz="4400" dirty="0" smtClean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fr-FR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x:</a:t>
            </a:r>
          </a:p>
          <a:p>
            <a:r>
              <a:rPr lang="fr-FR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&lt;bloc de code&gt;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254000" y="2624667"/>
            <a:ext cx="612986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expression -&gt; </a:t>
            </a:r>
            <a:r>
              <a:rPr lang="fr-FR" sz="4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endParaRPr lang="fr-FR" sz="4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4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fr-FR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.__enter__()</a:t>
            </a:r>
          </a:p>
          <a:p>
            <a:r>
              <a:rPr lang="fr-FR" sz="4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fr-FR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.__exit__()</a:t>
            </a:r>
            <a:endParaRPr lang="fr-FR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rme libre 3"/>
          <p:cNvSpPr/>
          <p:nvPr/>
        </p:nvSpPr>
        <p:spPr bwMode="auto">
          <a:xfrm>
            <a:off x="5350933" y="880533"/>
            <a:ext cx="2252960" cy="2905154"/>
          </a:xfrm>
          <a:custGeom>
            <a:avLst/>
            <a:gdLst>
              <a:gd name="connsiteX0" fmla="*/ 1490134 w 2252960"/>
              <a:gd name="connsiteY0" fmla="*/ 0 h 2905154"/>
              <a:gd name="connsiteX1" fmla="*/ 2184400 w 2252960"/>
              <a:gd name="connsiteY1" fmla="*/ 2489200 h 2905154"/>
              <a:gd name="connsiteX2" fmla="*/ 0 w 2252960"/>
              <a:gd name="connsiteY2" fmla="*/ 2878667 h 2905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52960" h="2905154">
                <a:moveTo>
                  <a:pt x="1490134" y="0"/>
                </a:moveTo>
                <a:cubicBezTo>
                  <a:pt x="1961445" y="1004711"/>
                  <a:pt x="2432756" y="2009422"/>
                  <a:pt x="2184400" y="2489200"/>
                </a:cubicBezTo>
                <a:cubicBezTo>
                  <a:pt x="1936044" y="2968978"/>
                  <a:pt x="968022" y="2923822"/>
                  <a:pt x="0" y="2878667"/>
                </a:cubicBezTo>
              </a:path>
            </a:pathLst>
          </a:cu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Flèche vers le bas 5"/>
          <p:cNvSpPr/>
          <p:nvPr/>
        </p:nvSpPr>
        <p:spPr bwMode="auto">
          <a:xfrm rot="5400000">
            <a:off x="7829739" y="200180"/>
            <a:ext cx="501265" cy="952958"/>
          </a:xfrm>
          <a:prstGeom prst="downArrow">
            <a:avLst/>
          </a:pr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Flèche vers le bas 19"/>
          <p:cNvSpPr/>
          <p:nvPr/>
        </p:nvSpPr>
        <p:spPr bwMode="auto">
          <a:xfrm rot="5400000">
            <a:off x="7829738" y="881263"/>
            <a:ext cx="501265" cy="952958"/>
          </a:xfrm>
          <a:prstGeom prst="downArrow">
            <a:avLst/>
          </a:pr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3" name="Groupe 22"/>
          <p:cNvGrpSpPr/>
          <p:nvPr/>
        </p:nvGrpSpPr>
        <p:grpSpPr>
          <a:xfrm>
            <a:off x="7603892" y="1686779"/>
            <a:ext cx="4676846" cy="646331"/>
            <a:chOff x="7603892" y="1686779"/>
            <a:chExt cx="4676846" cy="646331"/>
          </a:xfrm>
        </p:grpSpPr>
        <p:sp>
          <p:nvSpPr>
            <p:cNvPr id="21" name="Flèche vers le bas 20"/>
            <p:cNvSpPr/>
            <p:nvPr/>
          </p:nvSpPr>
          <p:spPr bwMode="auto">
            <a:xfrm rot="5400000">
              <a:off x="7829738" y="1543799"/>
              <a:ext cx="501265" cy="952958"/>
            </a:xfrm>
            <a:prstGeom prst="downArrow">
              <a:avLst/>
            </a:prstGeom>
            <a:solidFill>
              <a:srgbClr val="FF0000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ZoneTexte 21"/>
            <p:cNvSpPr txBox="1"/>
            <p:nvPr/>
          </p:nvSpPr>
          <p:spPr>
            <a:xfrm>
              <a:off x="8522125" y="1686779"/>
              <a:ext cx="37586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3600" dirty="0">
                  <a:latin typeface="Calibri" panose="020F0502020204030204" pitchFamily="34" charset="0"/>
                  <a:cs typeface="Calibri" panose="020F0502020204030204" pitchFamily="34" charset="0"/>
                </a:rPr>
                <a:t>s</a:t>
              </a:r>
              <a:r>
                <a:rPr lang="fr-FR" sz="36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ortie ou exception</a:t>
              </a:r>
              <a:endParaRPr lang="fr-FR" sz="36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3615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6" grpId="0" animBg="1"/>
      <p:bldP spid="6" grpId="1" animBg="1"/>
      <p:bldP spid="20" grpId="0" animBg="1"/>
      <p:bldP spid="20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288724" y="402328"/>
            <a:ext cx="612986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fr-FR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.__enter__()</a:t>
            </a:r>
          </a:p>
          <a:p>
            <a:r>
              <a:rPr lang="fr-FR" sz="4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fr-FR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.__exit__()</a:t>
            </a:r>
            <a:endParaRPr lang="fr-FR" sz="4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5087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elePresentationAL">
  <a:themeElements>
    <a:clrScheme name="modelePresentationA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elePresentationAL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rtlCol="0" anchor="ctr"/>
      <a:lstStyle>
        <a:defPPr algn="ctr">
          <a:defRPr/>
        </a:defPPr>
      </a:lst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/>
      <a:lstStyle/>
    </a:lnDef>
  </a:objectDefaults>
  <a:extraClrSchemeLst>
    <a:extraClrScheme>
      <a:clrScheme name="modelePresentation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71797</TotalTime>
  <Words>29</Words>
  <Application>Microsoft Office PowerPoint</Application>
  <PresentationFormat>Grand écran</PresentationFormat>
  <Paragraphs>12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10" baseType="lpstr">
      <vt:lpstr>Arial</vt:lpstr>
      <vt:lpstr>Calibri</vt:lpstr>
      <vt:lpstr>Comic Sans MS</vt:lpstr>
      <vt:lpstr>Courier New</vt:lpstr>
      <vt:lpstr>Wingdings</vt:lpstr>
      <vt:lpstr>modelePresentationAL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Formation Python</dc:title>
  <dc:creator>Arnaud Legout</dc:creator>
  <cp:lastModifiedBy>Arnaud Legout</cp:lastModifiedBy>
  <cp:revision>1918</cp:revision>
  <cp:lastPrinted>2013-12-02T15:29:04Z</cp:lastPrinted>
  <dcterms:created xsi:type="dcterms:W3CDTF">1601-01-01T00:00:00Z</dcterms:created>
  <dcterms:modified xsi:type="dcterms:W3CDTF">2017-09-11T10:26:25Z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