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2899350" cy="43562588"/>
  <p:notesSz cx="6867525" cy="9993313"/>
  <p:defaultTextStyle>
    <a:defPPr>
      <a:defRPr lang="fr-FR"/>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3720">
          <p15:clr>
            <a:srgbClr val="A4A3A4"/>
          </p15:clr>
        </p15:guide>
        <p15:guide id="2" pos="103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9933"/>
    <a:srgbClr val="FFFF33"/>
    <a:srgbClr val="007FFF"/>
    <a:srgbClr val="6C5098"/>
    <a:srgbClr val="CC0000"/>
    <a:srgbClr val="75766A"/>
    <a:srgbClr val="E2DCEC"/>
    <a:srgbClr val="BDAFD5"/>
    <a:srgbClr val="0038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181" autoAdjust="0"/>
  </p:normalViewPr>
  <p:slideViewPr>
    <p:cSldViewPr>
      <p:cViewPr>
        <p:scale>
          <a:sx n="25" d="100"/>
          <a:sy n="25" d="100"/>
        </p:scale>
        <p:origin x="1238" y="-1181"/>
      </p:cViewPr>
      <p:guideLst>
        <p:guide orient="horz" pos="13720"/>
        <p:guide pos="1036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ce.Petit@ulb.ac.be" userId="471340c5-ea36-4afb-85d4-5000669cca5d" providerId="ADAL" clId="{5B1F39B6-78EC-4F5F-A83C-91AFB0379C22}"/>
    <pc:docChg chg="modSld">
      <pc:chgData name="Brice.Petit@ulb.ac.be" userId="471340c5-ea36-4afb-85d4-5000669cca5d" providerId="ADAL" clId="{5B1F39B6-78EC-4F5F-A83C-91AFB0379C22}" dt="2020-04-24T08:18:43.942" v="3" actId="20577"/>
      <pc:docMkLst>
        <pc:docMk/>
      </pc:docMkLst>
      <pc:sldChg chg="modSp mod">
        <pc:chgData name="Brice.Petit@ulb.ac.be" userId="471340c5-ea36-4afb-85d4-5000669cca5d" providerId="ADAL" clId="{5B1F39B6-78EC-4F5F-A83C-91AFB0379C22}" dt="2020-04-24T08:18:43.942" v="3" actId="20577"/>
        <pc:sldMkLst>
          <pc:docMk/>
          <pc:sldMk cId="0" sldId="256"/>
        </pc:sldMkLst>
        <pc:spChg chg="mod">
          <ac:chgData name="Brice.Petit@ulb.ac.be" userId="471340c5-ea36-4afb-85d4-5000669cca5d" providerId="ADAL" clId="{5B1F39B6-78EC-4F5F-A83C-91AFB0379C22}" dt="2020-04-24T08:18:43.942" v="3" actId="20577"/>
          <ac:spMkLst>
            <pc:docMk/>
            <pc:sldMk cId="0" sldId="256"/>
            <ac:spMk id="3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6563" cy="500063"/>
          </a:xfrm>
          <a:prstGeom prst="rect">
            <a:avLst/>
          </a:prstGeom>
        </p:spPr>
        <p:txBody>
          <a:bodyPr vert="horz" lIns="91440" tIns="45720" rIns="91440" bIns="45720" rtlCol="0"/>
          <a:lstStyle>
            <a:lvl1pPr algn="l">
              <a:defRPr sz="1200">
                <a:latin typeface="Arial" charset="0"/>
                <a:ea typeface="ＭＳ Ｐゴシック" pitchFamily="1" charset="-128"/>
                <a:cs typeface="+mn-cs"/>
              </a:defRPr>
            </a:lvl1pPr>
          </a:lstStyle>
          <a:p>
            <a:pPr>
              <a:defRPr/>
            </a:pPr>
            <a:endParaRPr lang="fr-BE"/>
          </a:p>
        </p:txBody>
      </p:sp>
      <p:sp>
        <p:nvSpPr>
          <p:cNvPr id="3" name="Espace réservé de la date 2"/>
          <p:cNvSpPr>
            <a:spLocks noGrp="1"/>
          </p:cNvSpPr>
          <p:nvPr>
            <p:ph type="dt" sz="quarter" idx="1"/>
          </p:nvPr>
        </p:nvSpPr>
        <p:spPr>
          <a:xfrm>
            <a:off x="3889375" y="0"/>
            <a:ext cx="2976563" cy="500063"/>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304C0014-FFDD-4023-8AAB-93AE7091450A}" type="datetimeFigureOut">
              <a:rPr lang="fr-BE"/>
              <a:pPr>
                <a:defRPr/>
              </a:pPr>
              <a:t>24-04-20</a:t>
            </a:fld>
            <a:endParaRPr lang="fr-BE"/>
          </a:p>
        </p:txBody>
      </p:sp>
      <p:sp>
        <p:nvSpPr>
          <p:cNvPr id="4" name="Espace réservé du pied de page 3"/>
          <p:cNvSpPr>
            <a:spLocks noGrp="1"/>
          </p:cNvSpPr>
          <p:nvPr>
            <p:ph type="ftr" sz="quarter" idx="2"/>
          </p:nvPr>
        </p:nvSpPr>
        <p:spPr>
          <a:xfrm>
            <a:off x="0" y="9491663"/>
            <a:ext cx="2976563" cy="500062"/>
          </a:xfrm>
          <a:prstGeom prst="rect">
            <a:avLst/>
          </a:prstGeom>
        </p:spPr>
        <p:txBody>
          <a:bodyPr vert="horz" lIns="91440" tIns="45720" rIns="91440" bIns="45720" rtlCol="0" anchor="b"/>
          <a:lstStyle>
            <a:lvl1pPr algn="l">
              <a:defRPr sz="1200">
                <a:latin typeface="Arial" charset="0"/>
                <a:ea typeface="ＭＳ Ｐゴシック" pitchFamily="1" charset="-128"/>
                <a:cs typeface="+mn-cs"/>
              </a:defRPr>
            </a:lvl1pPr>
          </a:lstStyle>
          <a:p>
            <a:pPr>
              <a:defRPr/>
            </a:pPr>
            <a:endParaRPr lang="fr-BE"/>
          </a:p>
        </p:txBody>
      </p:sp>
      <p:sp>
        <p:nvSpPr>
          <p:cNvPr id="5" name="Espace réservé du numéro de diapositive 4"/>
          <p:cNvSpPr>
            <a:spLocks noGrp="1"/>
          </p:cNvSpPr>
          <p:nvPr>
            <p:ph type="sldNum" sz="quarter" idx="3"/>
          </p:nvPr>
        </p:nvSpPr>
        <p:spPr>
          <a:xfrm>
            <a:off x="3889375" y="9491663"/>
            <a:ext cx="2976563" cy="500062"/>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32A62E5-7DE5-4840-BFB7-BE889DCC9A5A}" type="slidenum">
              <a:rPr lang="fr-BE"/>
              <a:pPr>
                <a:defRPr/>
              </a:pPr>
              <a:t>‹N°›</a:t>
            </a:fld>
            <a:endParaRPr lang="fr-BE"/>
          </a:p>
        </p:txBody>
      </p:sp>
    </p:spTree>
    <p:extLst>
      <p:ext uri="{BB962C8B-B14F-4D97-AF65-F5344CB8AC3E}">
        <p14:creationId xmlns:p14="http://schemas.microsoft.com/office/powerpoint/2010/main" val="23726324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6563" cy="500063"/>
          </a:xfrm>
          <a:prstGeom prst="rect">
            <a:avLst/>
          </a:prstGeom>
        </p:spPr>
        <p:txBody>
          <a:bodyPr vert="horz" lIns="91440" tIns="45720" rIns="91440" bIns="45720" rtlCol="0"/>
          <a:lstStyle>
            <a:lvl1pPr algn="l">
              <a:defRPr sz="1200">
                <a:latin typeface="Arial" charset="0"/>
                <a:ea typeface="ＭＳ Ｐゴシック" pitchFamily="1" charset="-128"/>
                <a:cs typeface="+mn-cs"/>
              </a:defRPr>
            </a:lvl1pPr>
          </a:lstStyle>
          <a:p>
            <a:pPr>
              <a:defRPr/>
            </a:pPr>
            <a:endParaRPr lang="fr-BE"/>
          </a:p>
        </p:txBody>
      </p:sp>
      <p:sp>
        <p:nvSpPr>
          <p:cNvPr id="3" name="Espace réservé de la date 2"/>
          <p:cNvSpPr>
            <a:spLocks noGrp="1"/>
          </p:cNvSpPr>
          <p:nvPr>
            <p:ph type="dt" idx="1"/>
          </p:nvPr>
        </p:nvSpPr>
        <p:spPr>
          <a:xfrm>
            <a:off x="3889375" y="0"/>
            <a:ext cx="2976563" cy="500063"/>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B307959A-D026-4889-BBC8-59C5F910EA23}" type="datetimeFigureOut">
              <a:rPr lang="fr-BE"/>
              <a:pPr>
                <a:defRPr/>
              </a:pPr>
              <a:t>24-04-20</a:t>
            </a:fld>
            <a:endParaRPr lang="fr-BE"/>
          </a:p>
        </p:txBody>
      </p:sp>
      <p:sp>
        <p:nvSpPr>
          <p:cNvPr id="4" name="Espace réservé de l'image des diapositives 3"/>
          <p:cNvSpPr>
            <a:spLocks noGrp="1" noRot="1" noChangeAspect="1"/>
          </p:cNvSpPr>
          <p:nvPr>
            <p:ph type="sldImg" idx="2"/>
          </p:nvPr>
        </p:nvSpPr>
        <p:spPr>
          <a:xfrm>
            <a:off x="2017713" y="749300"/>
            <a:ext cx="2832100" cy="3748088"/>
          </a:xfrm>
          <a:prstGeom prst="rect">
            <a:avLst/>
          </a:prstGeom>
          <a:noFill/>
          <a:ln w="12700">
            <a:solidFill>
              <a:prstClr val="black"/>
            </a:solidFill>
          </a:ln>
        </p:spPr>
        <p:txBody>
          <a:bodyPr vert="horz" lIns="91440" tIns="45720" rIns="91440" bIns="45720" rtlCol="0" anchor="ctr"/>
          <a:lstStyle/>
          <a:p>
            <a:pPr lvl="0"/>
            <a:endParaRPr lang="fr-BE" noProof="0"/>
          </a:p>
        </p:txBody>
      </p:sp>
      <p:sp>
        <p:nvSpPr>
          <p:cNvPr id="5" name="Espace réservé des commentaires 4"/>
          <p:cNvSpPr>
            <a:spLocks noGrp="1"/>
          </p:cNvSpPr>
          <p:nvPr>
            <p:ph type="body" sz="quarter" idx="3"/>
          </p:nvPr>
        </p:nvSpPr>
        <p:spPr>
          <a:xfrm>
            <a:off x="687388" y="4746625"/>
            <a:ext cx="5492750" cy="4497388"/>
          </a:xfrm>
          <a:prstGeom prst="rect">
            <a:avLst/>
          </a:prstGeom>
        </p:spPr>
        <p:txBody>
          <a:bodyPr vert="horz" wrap="square" lIns="91440" tIns="45720" rIns="91440" bIns="4572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BE" noProof="0"/>
          </a:p>
        </p:txBody>
      </p:sp>
      <p:sp>
        <p:nvSpPr>
          <p:cNvPr id="6" name="Espace réservé du pied de page 5"/>
          <p:cNvSpPr>
            <a:spLocks noGrp="1"/>
          </p:cNvSpPr>
          <p:nvPr>
            <p:ph type="ftr" sz="quarter" idx="4"/>
          </p:nvPr>
        </p:nvSpPr>
        <p:spPr>
          <a:xfrm>
            <a:off x="0" y="9491663"/>
            <a:ext cx="2976563" cy="500062"/>
          </a:xfrm>
          <a:prstGeom prst="rect">
            <a:avLst/>
          </a:prstGeom>
        </p:spPr>
        <p:txBody>
          <a:bodyPr vert="horz" lIns="91440" tIns="45720" rIns="91440" bIns="45720" rtlCol="0" anchor="b"/>
          <a:lstStyle>
            <a:lvl1pPr algn="l">
              <a:defRPr sz="1200">
                <a:latin typeface="Arial" charset="0"/>
                <a:ea typeface="ＭＳ Ｐゴシック" pitchFamily="1" charset="-128"/>
                <a:cs typeface="+mn-cs"/>
              </a:defRPr>
            </a:lvl1pPr>
          </a:lstStyle>
          <a:p>
            <a:pPr>
              <a:defRPr/>
            </a:pPr>
            <a:endParaRPr lang="fr-BE"/>
          </a:p>
        </p:txBody>
      </p:sp>
      <p:sp>
        <p:nvSpPr>
          <p:cNvPr id="7" name="Espace réservé du numéro de diapositive 6"/>
          <p:cNvSpPr>
            <a:spLocks noGrp="1"/>
          </p:cNvSpPr>
          <p:nvPr>
            <p:ph type="sldNum" sz="quarter" idx="5"/>
          </p:nvPr>
        </p:nvSpPr>
        <p:spPr>
          <a:xfrm>
            <a:off x="3889375" y="9491663"/>
            <a:ext cx="2976563" cy="500062"/>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57241870-3BE1-4A50-B736-F0285622E371}" type="slidenum">
              <a:rPr lang="fr-BE"/>
              <a:pPr>
                <a:defRPr/>
              </a:pPr>
              <a:t>‹N°›</a:t>
            </a:fld>
            <a:endParaRPr lang="fr-BE"/>
          </a:p>
        </p:txBody>
      </p:sp>
    </p:spTree>
    <p:extLst>
      <p:ext uri="{BB962C8B-B14F-4D97-AF65-F5344CB8AC3E}">
        <p14:creationId xmlns:p14="http://schemas.microsoft.com/office/powerpoint/2010/main" val="2367078076"/>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fr-BE" altLang="fr-FR" dirty="0">
              <a:ea typeface="ＭＳ Ｐゴシック" pitchFamily="34" charset="-128"/>
            </a:endParaRPr>
          </a:p>
        </p:txBody>
      </p:sp>
    </p:spTree>
    <p:extLst>
      <p:ext uri="{BB962C8B-B14F-4D97-AF65-F5344CB8AC3E}">
        <p14:creationId xmlns:p14="http://schemas.microsoft.com/office/powerpoint/2010/main" val="3752721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2466975" y="13531850"/>
            <a:ext cx="27965400" cy="9339263"/>
          </a:xfrm>
        </p:spPr>
        <p:txBody>
          <a:bodyPr/>
          <a:lstStyle/>
          <a:p>
            <a:r>
              <a:rPr lang="fr-FR"/>
              <a:t>Cliquez pour modifier le style du titre</a:t>
            </a:r>
            <a:endParaRPr lang="fr-BE"/>
          </a:p>
        </p:txBody>
      </p:sp>
      <p:sp>
        <p:nvSpPr>
          <p:cNvPr id="3" name="Sous-titre 2"/>
          <p:cNvSpPr>
            <a:spLocks noGrp="1"/>
          </p:cNvSpPr>
          <p:nvPr>
            <p:ph type="subTitle" idx="1"/>
          </p:nvPr>
        </p:nvSpPr>
        <p:spPr>
          <a:xfrm>
            <a:off x="4935538" y="24685625"/>
            <a:ext cx="23028275" cy="1113313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73C978FF-AE9A-4BE6-A95A-E3D153B7610D}" type="slidenum">
              <a:rPr lang="fr-FR"/>
              <a:pPr>
                <a:defRPr/>
              </a:pPr>
              <a:t>‹N°›</a:t>
            </a:fld>
            <a:endParaRPr lang="fr-FR"/>
          </a:p>
        </p:txBody>
      </p:sp>
    </p:spTree>
    <p:extLst>
      <p:ext uri="{BB962C8B-B14F-4D97-AF65-F5344CB8AC3E}">
        <p14:creationId xmlns:p14="http://schemas.microsoft.com/office/powerpoint/2010/main" val="1432287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019DBC7A-E348-4FDD-9F7A-5330C3D3D803}" type="slidenum">
              <a:rPr lang="fr-FR"/>
              <a:pPr>
                <a:defRPr/>
              </a:pPr>
              <a:t>‹N°›</a:t>
            </a:fld>
            <a:endParaRPr lang="fr-FR"/>
          </a:p>
        </p:txBody>
      </p:sp>
    </p:spTree>
    <p:extLst>
      <p:ext uri="{BB962C8B-B14F-4D97-AF65-F5344CB8AC3E}">
        <p14:creationId xmlns:p14="http://schemas.microsoft.com/office/powerpoint/2010/main" val="307997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23441025" y="3871913"/>
            <a:ext cx="6991350" cy="34850387"/>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2466975" y="3871913"/>
            <a:ext cx="20821650" cy="3485038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BB11C180-7774-4464-8C7D-F064E12966E2}" type="slidenum">
              <a:rPr lang="fr-FR"/>
              <a:pPr>
                <a:defRPr/>
              </a:pPr>
              <a:t>‹N°›</a:t>
            </a:fld>
            <a:endParaRPr lang="fr-FR"/>
          </a:p>
        </p:txBody>
      </p:sp>
    </p:spTree>
    <p:extLst>
      <p:ext uri="{BB962C8B-B14F-4D97-AF65-F5344CB8AC3E}">
        <p14:creationId xmlns:p14="http://schemas.microsoft.com/office/powerpoint/2010/main" val="39552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C1F1498A-0910-4319-80F8-AB3938A176C7}" type="slidenum">
              <a:rPr lang="fr-FR"/>
              <a:pPr>
                <a:defRPr/>
              </a:pPr>
              <a:t>‹N°›</a:t>
            </a:fld>
            <a:endParaRPr lang="fr-FR"/>
          </a:p>
        </p:txBody>
      </p:sp>
    </p:spTree>
    <p:extLst>
      <p:ext uri="{BB962C8B-B14F-4D97-AF65-F5344CB8AC3E}">
        <p14:creationId xmlns:p14="http://schemas.microsoft.com/office/powerpoint/2010/main" val="242496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2598738" y="27992388"/>
            <a:ext cx="27963812" cy="8651875"/>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2598738" y="18464213"/>
            <a:ext cx="27963812" cy="9528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ECA21D13-DE9D-46BD-A5A0-83FE51B4711A}" type="slidenum">
              <a:rPr lang="fr-FR"/>
              <a:pPr>
                <a:defRPr/>
              </a:pPr>
              <a:t>‹N°›</a:t>
            </a:fld>
            <a:endParaRPr lang="fr-FR"/>
          </a:p>
        </p:txBody>
      </p:sp>
    </p:spTree>
    <p:extLst>
      <p:ext uri="{BB962C8B-B14F-4D97-AF65-F5344CB8AC3E}">
        <p14:creationId xmlns:p14="http://schemas.microsoft.com/office/powerpoint/2010/main" val="1413005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2466975" y="12584113"/>
            <a:ext cx="13906500" cy="26138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16525875" y="12584113"/>
            <a:ext cx="13906500" cy="26138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EC0A8D3E-1D59-4132-82B4-CEA21FD429C8}" type="slidenum">
              <a:rPr lang="fr-FR"/>
              <a:pPr>
                <a:defRPr/>
              </a:pPr>
              <a:t>‹N°›</a:t>
            </a:fld>
            <a:endParaRPr lang="fr-FR"/>
          </a:p>
        </p:txBody>
      </p:sp>
    </p:spTree>
    <p:extLst>
      <p:ext uri="{BB962C8B-B14F-4D97-AF65-F5344CB8AC3E}">
        <p14:creationId xmlns:p14="http://schemas.microsoft.com/office/powerpoint/2010/main" val="3441770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644650" y="1744663"/>
            <a:ext cx="29610050" cy="7259637"/>
          </a:xfrm>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1644650" y="9750425"/>
            <a:ext cx="14536738" cy="4064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1644650" y="13814425"/>
            <a:ext cx="14536738" cy="25099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16713200" y="9750425"/>
            <a:ext cx="14541500" cy="4064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16713200" y="13814425"/>
            <a:ext cx="14541500" cy="25099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Rectangle 4"/>
          <p:cNvSpPr>
            <a:spLocks noGrp="1" noChangeArrowheads="1"/>
          </p:cNvSpPr>
          <p:nvPr>
            <p:ph type="dt" sz="half" idx="10"/>
          </p:nvPr>
        </p:nvSpPr>
        <p:spPr>
          <a:ln/>
        </p:spPr>
        <p:txBody>
          <a:bodyPr/>
          <a:lstStyle>
            <a:lvl1pPr>
              <a:defRPr/>
            </a:lvl1pPr>
          </a:lstStyle>
          <a:p>
            <a:pPr>
              <a:defRPr/>
            </a:pPr>
            <a:endParaRPr lang="fr-FR"/>
          </a:p>
        </p:txBody>
      </p:sp>
      <p:sp>
        <p:nvSpPr>
          <p:cNvPr id="8" name="Rectangle 5"/>
          <p:cNvSpPr>
            <a:spLocks noGrp="1" noChangeArrowheads="1"/>
          </p:cNvSpPr>
          <p:nvPr>
            <p:ph type="ftr" sz="quarter" idx="11"/>
          </p:nvPr>
        </p:nvSpPr>
        <p:spPr>
          <a:ln/>
        </p:spPr>
        <p:txBody>
          <a:bodyPr/>
          <a:lstStyle>
            <a:lvl1pPr>
              <a:defRPr/>
            </a:lvl1pPr>
          </a:lstStyle>
          <a:p>
            <a:pPr>
              <a:defRPr/>
            </a:pPr>
            <a:endParaRPr lang="fr-FR"/>
          </a:p>
        </p:txBody>
      </p:sp>
      <p:sp>
        <p:nvSpPr>
          <p:cNvPr id="9" name="Rectangle 6"/>
          <p:cNvSpPr>
            <a:spLocks noGrp="1" noChangeArrowheads="1"/>
          </p:cNvSpPr>
          <p:nvPr>
            <p:ph type="sldNum" sz="quarter" idx="12"/>
          </p:nvPr>
        </p:nvSpPr>
        <p:spPr>
          <a:ln/>
        </p:spPr>
        <p:txBody>
          <a:bodyPr/>
          <a:lstStyle>
            <a:lvl1pPr>
              <a:defRPr/>
            </a:lvl1pPr>
          </a:lstStyle>
          <a:p>
            <a:pPr>
              <a:defRPr/>
            </a:pPr>
            <a:fld id="{B6D69B20-7516-411E-898A-C50562FD3230}" type="slidenum">
              <a:rPr lang="fr-FR"/>
              <a:pPr>
                <a:defRPr/>
              </a:pPr>
              <a:t>‹N°›</a:t>
            </a:fld>
            <a:endParaRPr lang="fr-FR"/>
          </a:p>
        </p:txBody>
      </p:sp>
    </p:spTree>
    <p:extLst>
      <p:ext uri="{BB962C8B-B14F-4D97-AF65-F5344CB8AC3E}">
        <p14:creationId xmlns:p14="http://schemas.microsoft.com/office/powerpoint/2010/main" val="317281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Rectangle 4"/>
          <p:cNvSpPr>
            <a:spLocks noGrp="1" noChangeArrowheads="1"/>
          </p:cNvSpPr>
          <p:nvPr>
            <p:ph type="dt" sz="half" idx="10"/>
          </p:nvPr>
        </p:nvSpPr>
        <p:spPr>
          <a:ln/>
        </p:spPr>
        <p:txBody>
          <a:bodyPr/>
          <a:lstStyle>
            <a:lvl1pPr>
              <a:defRPr/>
            </a:lvl1pPr>
          </a:lstStyle>
          <a:p>
            <a:pPr>
              <a:defRPr/>
            </a:pPr>
            <a:endParaRPr lang="fr-FR"/>
          </a:p>
        </p:txBody>
      </p:sp>
      <p:sp>
        <p:nvSpPr>
          <p:cNvPr id="4" name="Rectangle 5"/>
          <p:cNvSpPr>
            <a:spLocks noGrp="1" noChangeArrowheads="1"/>
          </p:cNvSpPr>
          <p:nvPr>
            <p:ph type="ftr" sz="quarter" idx="11"/>
          </p:nvPr>
        </p:nvSpPr>
        <p:spPr>
          <a:ln/>
        </p:spPr>
        <p:txBody>
          <a:bodyPr/>
          <a:lstStyle>
            <a:lvl1pPr>
              <a:defRPr/>
            </a:lvl1pPr>
          </a:lstStyle>
          <a:p>
            <a:pPr>
              <a:defRPr/>
            </a:pPr>
            <a:endParaRPr lang="fr-FR"/>
          </a:p>
        </p:txBody>
      </p:sp>
      <p:sp>
        <p:nvSpPr>
          <p:cNvPr id="5" name="Rectangle 6"/>
          <p:cNvSpPr>
            <a:spLocks noGrp="1" noChangeArrowheads="1"/>
          </p:cNvSpPr>
          <p:nvPr>
            <p:ph type="sldNum" sz="quarter" idx="12"/>
          </p:nvPr>
        </p:nvSpPr>
        <p:spPr>
          <a:ln/>
        </p:spPr>
        <p:txBody>
          <a:bodyPr/>
          <a:lstStyle>
            <a:lvl1pPr>
              <a:defRPr/>
            </a:lvl1pPr>
          </a:lstStyle>
          <a:p>
            <a:pPr>
              <a:defRPr/>
            </a:pPr>
            <a:fld id="{26695042-D50E-4E43-8C90-881E13D7B674}" type="slidenum">
              <a:rPr lang="fr-FR"/>
              <a:pPr>
                <a:defRPr/>
              </a:pPr>
              <a:t>‹N°›</a:t>
            </a:fld>
            <a:endParaRPr lang="fr-FR"/>
          </a:p>
        </p:txBody>
      </p:sp>
    </p:spTree>
    <p:extLst>
      <p:ext uri="{BB962C8B-B14F-4D97-AF65-F5344CB8AC3E}">
        <p14:creationId xmlns:p14="http://schemas.microsoft.com/office/powerpoint/2010/main" val="714457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fr-FR"/>
          </a:p>
        </p:txBody>
      </p:sp>
      <p:sp>
        <p:nvSpPr>
          <p:cNvPr id="3" name="Rectangle 5"/>
          <p:cNvSpPr>
            <a:spLocks noGrp="1" noChangeArrowheads="1"/>
          </p:cNvSpPr>
          <p:nvPr>
            <p:ph type="ftr" sz="quarter" idx="11"/>
          </p:nvPr>
        </p:nvSpPr>
        <p:spPr>
          <a:ln/>
        </p:spPr>
        <p:txBody>
          <a:bodyPr/>
          <a:lstStyle>
            <a:lvl1pPr>
              <a:defRPr/>
            </a:lvl1pPr>
          </a:lstStyle>
          <a:p>
            <a:pPr>
              <a:defRPr/>
            </a:pPr>
            <a:endParaRPr lang="fr-FR"/>
          </a:p>
        </p:txBody>
      </p:sp>
      <p:sp>
        <p:nvSpPr>
          <p:cNvPr id="4" name="Rectangle 6"/>
          <p:cNvSpPr>
            <a:spLocks noGrp="1" noChangeArrowheads="1"/>
          </p:cNvSpPr>
          <p:nvPr>
            <p:ph type="sldNum" sz="quarter" idx="12"/>
          </p:nvPr>
        </p:nvSpPr>
        <p:spPr>
          <a:ln/>
        </p:spPr>
        <p:txBody>
          <a:bodyPr/>
          <a:lstStyle>
            <a:lvl1pPr>
              <a:defRPr/>
            </a:lvl1pPr>
          </a:lstStyle>
          <a:p>
            <a:pPr>
              <a:defRPr/>
            </a:pPr>
            <a:fld id="{2E59946D-8651-4DE6-9044-D5C3264FDE6C}" type="slidenum">
              <a:rPr lang="fr-FR"/>
              <a:pPr>
                <a:defRPr/>
              </a:pPr>
              <a:t>‹N°›</a:t>
            </a:fld>
            <a:endParaRPr lang="fr-FR"/>
          </a:p>
        </p:txBody>
      </p:sp>
    </p:spTree>
    <p:extLst>
      <p:ext uri="{BB962C8B-B14F-4D97-AF65-F5344CB8AC3E}">
        <p14:creationId xmlns:p14="http://schemas.microsoft.com/office/powerpoint/2010/main" val="231775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644650" y="1735138"/>
            <a:ext cx="10823575" cy="7380287"/>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12863513" y="1735138"/>
            <a:ext cx="18391187" cy="37179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1644650" y="9115425"/>
            <a:ext cx="10823575" cy="29798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E16A57B1-9737-43F1-B7FF-32FDD32C3883}" type="slidenum">
              <a:rPr lang="fr-FR"/>
              <a:pPr>
                <a:defRPr/>
              </a:pPr>
              <a:t>‹N°›</a:t>
            </a:fld>
            <a:endParaRPr lang="fr-FR"/>
          </a:p>
        </p:txBody>
      </p:sp>
    </p:spTree>
    <p:extLst>
      <p:ext uri="{BB962C8B-B14F-4D97-AF65-F5344CB8AC3E}">
        <p14:creationId xmlns:p14="http://schemas.microsoft.com/office/powerpoint/2010/main" val="710735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448425" y="30494288"/>
            <a:ext cx="19738975" cy="3598862"/>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6448425" y="3892550"/>
            <a:ext cx="19738975" cy="261381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BE" noProof="0"/>
          </a:p>
        </p:txBody>
      </p:sp>
      <p:sp>
        <p:nvSpPr>
          <p:cNvPr id="4" name="Espace réservé du texte 3"/>
          <p:cNvSpPr>
            <a:spLocks noGrp="1"/>
          </p:cNvSpPr>
          <p:nvPr>
            <p:ph type="body" sz="half" idx="2"/>
          </p:nvPr>
        </p:nvSpPr>
        <p:spPr>
          <a:xfrm>
            <a:off x="6448425" y="34093150"/>
            <a:ext cx="19738975" cy="51133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2C9927A8-AE89-4591-85F6-A4B2E07CB524}" type="slidenum">
              <a:rPr lang="fr-FR"/>
              <a:pPr>
                <a:defRPr/>
              </a:pPr>
              <a:t>‹N°›</a:t>
            </a:fld>
            <a:endParaRPr lang="fr-FR"/>
          </a:p>
        </p:txBody>
      </p:sp>
    </p:spTree>
    <p:extLst>
      <p:ext uri="{BB962C8B-B14F-4D97-AF65-F5344CB8AC3E}">
        <p14:creationId xmlns:p14="http://schemas.microsoft.com/office/powerpoint/2010/main" val="190408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6975" y="3871913"/>
            <a:ext cx="27965400" cy="726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ctr" anchorCtr="0" compatLnSpc="1">
            <a:prstTxWarp prst="textNoShape">
              <a:avLst/>
            </a:prstTxWarp>
          </a:bodyPr>
          <a:lstStyle/>
          <a:p>
            <a:pPr lvl="0"/>
            <a:r>
              <a:rPr lang="fr-FR" altLang="fr-FR"/>
              <a:t>Cliquez et modifiez le titre</a:t>
            </a:r>
          </a:p>
        </p:txBody>
      </p:sp>
      <p:sp>
        <p:nvSpPr>
          <p:cNvPr id="1027" name="Rectangle 3"/>
          <p:cNvSpPr>
            <a:spLocks noGrp="1" noChangeArrowheads="1"/>
          </p:cNvSpPr>
          <p:nvPr>
            <p:ph type="body" idx="1"/>
          </p:nvPr>
        </p:nvSpPr>
        <p:spPr bwMode="auto">
          <a:xfrm>
            <a:off x="2466975" y="12584113"/>
            <a:ext cx="27965400" cy="26138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28" name="Rectangle 4"/>
          <p:cNvSpPr>
            <a:spLocks noGrp="1" noChangeArrowheads="1"/>
          </p:cNvSpPr>
          <p:nvPr>
            <p:ph type="dt" sz="half" idx="2"/>
          </p:nvPr>
        </p:nvSpPr>
        <p:spPr bwMode="auto">
          <a:xfrm>
            <a:off x="2466975" y="39690675"/>
            <a:ext cx="6854825" cy="290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lvl1pPr defTabSz="4368800">
              <a:defRPr sz="6700">
                <a:latin typeface="Arial" charset="0"/>
                <a:ea typeface="ＭＳ Ｐゴシック" pitchFamily="1" charset="-128"/>
                <a:cs typeface="+mn-cs"/>
              </a:defRPr>
            </a:lvl1pPr>
          </a:lstStyle>
          <a:p>
            <a:pPr>
              <a:defRPr/>
            </a:pPr>
            <a:endParaRPr lang="fr-FR"/>
          </a:p>
        </p:txBody>
      </p:sp>
      <p:sp>
        <p:nvSpPr>
          <p:cNvPr id="1029" name="Rectangle 5"/>
          <p:cNvSpPr>
            <a:spLocks noGrp="1" noChangeArrowheads="1"/>
          </p:cNvSpPr>
          <p:nvPr>
            <p:ph type="ftr" sz="quarter" idx="3"/>
          </p:nvPr>
        </p:nvSpPr>
        <p:spPr bwMode="auto">
          <a:xfrm>
            <a:off x="11241088" y="39690675"/>
            <a:ext cx="10417175" cy="290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lvl1pPr algn="ctr" defTabSz="4368800">
              <a:defRPr sz="6700">
                <a:latin typeface="Arial" charset="0"/>
                <a:ea typeface="ＭＳ Ｐゴシック" pitchFamily="1" charset="-128"/>
                <a:cs typeface="+mn-cs"/>
              </a:defRPr>
            </a:lvl1pPr>
          </a:lstStyle>
          <a:p>
            <a:pPr>
              <a:defRPr/>
            </a:pPr>
            <a:endParaRPr lang="fr-FR"/>
          </a:p>
        </p:txBody>
      </p:sp>
      <p:sp>
        <p:nvSpPr>
          <p:cNvPr id="1030" name="Rectangle 6"/>
          <p:cNvSpPr>
            <a:spLocks noGrp="1" noChangeArrowheads="1"/>
          </p:cNvSpPr>
          <p:nvPr>
            <p:ph type="sldNum" sz="quarter" idx="4"/>
          </p:nvPr>
        </p:nvSpPr>
        <p:spPr bwMode="auto">
          <a:xfrm>
            <a:off x="23577550" y="39690675"/>
            <a:ext cx="6854825" cy="290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lvl1pPr algn="r" defTabSz="4368800">
              <a:defRPr sz="6700">
                <a:latin typeface="Arial" pitchFamily="34" charset="0"/>
              </a:defRPr>
            </a:lvl1pPr>
          </a:lstStyle>
          <a:p>
            <a:pPr>
              <a:defRPr/>
            </a:pPr>
            <a:fld id="{1E413866-0F0A-4397-B4FA-16DD288A855C}"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68800" rtl="0" eaLnBrk="0" fontAlgn="base" hangingPunct="0">
        <a:spcBef>
          <a:spcPct val="0"/>
        </a:spcBef>
        <a:spcAft>
          <a:spcPct val="0"/>
        </a:spcAft>
        <a:defRPr sz="21000">
          <a:solidFill>
            <a:schemeClr val="tx2"/>
          </a:solidFill>
          <a:latin typeface="+mj-lt"/>
          <a:ea typeface="+mj-ea"/>
          <a:cs typeface="ＭＳ Ｐゴシック" charset="0"/>
        </a:defRPr>
      </a:lvl1pPr>
      <a:lvl2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2pPr>
      <a:lvl3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3pPr>
      <a:lvl4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4pPr>
      <a:lvl5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5pPr>
      <a:lvl6pPr marL="457200" algn="ctr" defTabSz="4368800" rtl="0" fontAlgn="base">
        <a:spcBef>
          <a:spcPct val="0"/>
        </a:spcBef>
        <a:spcAft>
          <a:spcPct val="0"/>
        </a:spcAft>
        <a:defRPr sz="21000">
          <a:solidFill>
            <a:schemeClr val="tx2"/>
          </a:solidFill>
          <a:latin typeface="Arial" charset="0"/>
          <a:ea typeface="ＭＳ Ｐゴシック" pitchFamily="1" charset="-128"/>
        </a:defRPr>
      </a:lvl6pPr>
      <a:lvl7pPr marL="914400" algn="ctr" defTabSz="4368800" rtl="0" fontAlgn="base">
        <a:spcBef>
          <a:spcPct val="0"/>
        </a:spcBef>
        <a:spcAft>
          <a:spcPct val="0"/>
        </a:spcAft>
        <a:defRPr sz="21000">
          <a:solidFill>
            <a:schemeClr val="tx2"/>
          </a:solidFill>
          <a:latin typeface="Arial" charset="0"/>
          <a:ea typeface="ＭＳ Ｐゴシック" pitchFamily="1" charset="-128"/>
        </a:defRPr>
      </a:lvl7pPr>
      <a:lvl8pPr marL="1371600" algn="ctr" defTabSz="4368800" rtl="0" fontAlgn="base">
        <a:spcBef>
          <a:spcPct val="0"/>
        </a:spcBef>
        <a:spcAft>
          <a:spcPct val="0"/>
        </a:spcAft>
        <a:defRPr sz="21000">
          <a:solidFill>
            <a:schemeClr val="tx2"/>
          </a:solidFill>
          <a:latin typeface="Arial" charset="0"/>
          <a:ea typeface="ＭＳ Ｐゴシック" pitchFamily="1" charset="-128"/>
        </a:defRPr>
      </a:lvl8pPr>
      <a:lvl9pPr marL="1828800" algn="ctr" defTabSz="4368800" rtl="0" fontAlgn="base">
        <a:spcBef>
          <a:spcPct val="0"/>
        </a:spcBef>
        <a:spcAft>
          <a:spcPct val="0"/>
        </a:spcAft>
        <a:defRPr sz="21000">
          <a:solidFill>
            <a:schemeClr val="tx2"/>
          </a:solidFill>
          <a:latin typeface="Arial" charset="0"/>
          <a:ea typeface="ＭＳ Ｐゴシック" pitchFamily="1" charset="-128"/>
        </a:defRPr>
      </a:lvl9pPr>
    </p:titleStyle>
    <p:bodyStyle>
      <a:lvl1pPr marL="1638300" indent="-1638300" algn="l" defTabSz="4368800" rtl="0" eaLnBrk="0" fontAlgn="base" hangingPunct="0">
        <a:spcBef>
          <a:spcPct val="20000"/>
        </a:spcBef>
        <a:spcAft>
          <a:spcPct val="0"/>
        </a:spcAft>
        <a:buChar char="•"/>
        <a:defRPr sz="15300">
          <a:solidFill>
            <a:schemeClr val="tx1"/>
          </a:solidFill>
          <a:latin typeface="+mn-lt"/>
          <a:ea typeface="+mn-ea"/>
          <a:cs typeface="ＭＳ Ｐゴシック" charset="0"/>
        </a:defRPr>
      </a:lvl1pPr>
      <a:lvl2pPr marL="3549650" indent="-1365250" algn="l" defTabSz="4368800" rtl="0" eaLnBrk="0" fontAlgn="base" hangingPunct="0">
        <a:spcBef>
          <a:spcPct val="20000"/>
        </a:spcBef>
        <a:spcAft>
          <a:spcPct val="0"/>
        </a:spcAft>
        <a:buChar char="–"/>
        <a:defRPr sz="13400">
          <a:solidFill>
            <a:schemeClr val="tx1"/>
          </a:solidFill>
          <a:latin typeface="+mn-lt"/>
          <a:ea typeface="+mn-ea"/>
        </a:defRPr>
      </a:lvl2pPr>
      <a:lvl3pPr marL="5461000" indent="-1092200" algn="l" defTabSz="4368800" rtl="0" eaLnBrk="0" fontAlgn="base" hangingPunct="0">
        <a:spcBef>
          <a:spcPct val="20000"/>
        </a:spcBef>
        <a:spcAft>
          <a:spcPct val="0"/>
        </a:spcAft>
        <a:buChar char="•"/>
        <a:defRPr sz="11500">
          <a:solidFill>
            <a:schemeClr val="tx1"/>
          </a:solidFill>
          <a:latin typeface="+mn-lt"/>
          <a:ea typeface="+mn-ea"/>
        </a:defRPr>
      </a:lvl3pPr>
      <a:lvl4pPr marL="7645400" indent="-1092200" algn="l" defTabSz="4368800" rtl="0" eaLnBrk="0" fontAlgn="base" hangingPunct="0">
        <a:spcBef>
          <a:spcPct val="20000"/>
        </a:spcBef>
        <a:spcAft>
          <a:spcPct val="0"/>
        </a:spcAft>
        <a:buChar char="–"/>
        <a:defRPr sz="9600">
          <a:solidFill>
            <a:schemeClr val="tx1"/>
          </a:solidFill>
          <a:latin typeface="+mn-lt"/>
          <a:ea typeface="+mn-ea"/>
        </a:defRPr>
      </a:lvl4pPr>
      <a:lvl5pPr marL="9831388" indent="-1093788" algn="l" defTabSz="4368800" rtl="0" eaLnBrk="0" fontAlgn="base" hangingPunct="0">
        <a:spcBef>
          <a:spcPct val="20000"/>
        </a:spcBef>
        <a:spcAft>
          <a:spcPct val="0"/>
        </a:spcAft>
        <a:buChar char="»"/>
        <a:defRPr sz="9600">
          <a:solidFill>
            <a:schemeClr val="tx1"/>
          </a:solidFill>
          <a:latin typeface="+mn-lt"/>
          <a:ea typeface="+mn-ea"/>
        </a:defRPr>
      </a:lvl5pPr>
      <a:lvl6pPr marL="10288588" indent="-1093788" algn="l" defTabSz="4368800" rtl="0" fontAlgn="base">
        <a:spcBef>
          <a:spcPct val="20000"/>
        </a:spcBef>
        <a:spcAft>
          <a:spcPct val="0"/>
        </a:spcAft>
        <a:buChar char="»"/>
        <a:defRPr sz="9600">
          <a:solidFill>
            <a:schemeClr val="tx1"/>
          </a:solidFill>
          <a:latin typeface="+mn-lt"/>
          <a:ea typeface="+mn-ea"/>
        </a:defRPr>
      </a:lvl6pPr>
      <a:lvl7pPr marL="10745788" indent="-1093788" algn="l" defTabSz="4368800" rtl="0" fontAlgn="base">
        <a:spcBef>
          <a:spcPct val="20000"/>
        </a:spcBef>
        <a:spcAft>
          <a:spcPct val="0"/>
        </a:spcAft>
        <a:buChar char="»"/>
        <a:defRPr sz="9600">
          <a:solidFill>
            <a:schemeClr val="tx1"/>
          </a:solidFill>
          <a:latin typeface="+mn-lt"/>
          <a:ea typeface="+mn-ea"/>
        </a:defRPr>
      </a:lvl7pPr>
      <a:lvl8pPr marL="11202988" indent="-1093788" algn="l" defTabSz="4368800" rtl="0" fontAlgn="base">
        <a:spcBef>
          <a:spcPct val="20000"/>
        </a:spcBef>
        <a:spcAft>
          <a:spcPct val="0"/>
        </a:spcAft>
        <a:buChar char="»"/>
        <a:defRPr sz="9600">
          <a:solidFill>
            <a:schemeClr val="tx1"/>
          </a:solidFill>
          <a:latin typeface="+mn-lt"/>
          <a:ea typeface="+mn-ea"/>
        </a:defRPr>
      </a:lvl8pPr>
      <a:lvl9pPr marL="11660188" indent="-1093788" algn="l" defTabSz="4368800" rtl="0" fontAlgn="base">
        <a:spcBef>
          <a:spcPct val="20000"/>
        </a:spcBef>
        <a:spcAft>
          <a:spcPct val="0"/>
        </a:spcAft>
        <a:buChar char="»"/>
        <a:defRPr sz="9600">
          <a:solidFill>
            <a:schemeClr val="tx1"/>
          </a:solidFill>
          <a:latin typeface="+mn-lt"/>
          <a:ea typeface="+mn-ea"/>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wmf"/><Relationship Id="rId12" Type="http://schemas.openxmlformats.org/officeDocument/2006/relationships/image" Target="../media/image10.jp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jpg"/><Relationship Id="rId1" Type="http://schemas.openxmlformats.org/officeDocument/2006/relationships/slideLayout" Target="../slideLayouts/slideLayout1.xml"/><Relationship Id="rId6" Type="http://schemas.openxmlformats.org/officeDocument/2006/relationships/image" Target="../media/image4.wmf"/><Relationship Id="rId11" Type="http://schemas.openxmlformats.org/officeDocument/2006/relationships/image" Target="../media/image9.jpg"/><Relationship Id="rId5" Type="http://schemas.openxmlformats.org/officeDocument/2006/relationships/image" Target="../media/image3.png"/><Relationship Id="rId15" Type="http://schemas.openxmlformats.org/officeDocument/2006/relationships/image" Target="../media/image13.jp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A93E5F4F-C206-4689-ABE5-A07EDDF13C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69660" y="23009960"/>
            <a:ext cx="4200132" cy="9284502"/>
          </a:xfrm>
          <a:prstGeom prst="rect">
            <a:avLst/>
          </a:prstGeom>
        </p:spPr>
      </p:pic>
      <p:pic>
        <p:nvPicPr>
          <p:cNvPr id="14" name="Image 11" descr="Une image contenant texte, batterie&#10;&#10;Description générée avec un niveau de confiance élevé">
            <a:extLst>
              <a:ext uri="{FF2B5EF4-FFF2-40B4-BE49-F238E27FC236}">
                <a16:creationId xmlns:a16="http://schemas.microsoft.com/office/drawing/2014/main" id="{CC5F491B-9E0B-8D49-A0B9-A41975C16C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4642" y="-26906"/>
            <a:ext cx="31594707" cy="6998932"/>
          </a:xfrm>
          <a:prstGeom prst="rect">
            <a:avLst/>
          </a:prstGeom>
        </p:spPr>
      </p:pic>
      <p:pic>
        <p:nvPicPr>
          <p:cNvPr id="4" name="Imag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2991" y="-32371"/>
            <a:ext cx="31596359" cy="7004398"/>
          </a:xfrm>
          <a:prstGeom prst="rect">
            <a:avLst/>
          </a:prstGeom>
        </p:spPr>
      </p:pic>
      <p:sp>
        <p:nvSpPr>
          <p:cNvPr id="2052" name="Zone de texte 40"/>
          <p:cNvSpPr txBox="1">
            <a:spLocks noChangeArrowheads="1"/>
          </p:cNvSpPr>
          <p:nvPr/>
        </p:nvSpPr>
        <p:spPr bwMode="auto">
          <a:xfrm>
            <a:off x="2033813" y="7527369"/>
            <a:ext cx="29964433" cy="2568641"/>
          </a:xfrm>
          <a:prstGeom prst="rect">
            <a:avLst/>
          </a:prstGeom>
          <a:noFill/>
          <a:ln w="12700">
            <a:noFill/>
            <a:prstDash val="dash"/>
            <a:miter lim="800000"/>
            <a:headEnd/>
            <a:tailEnd/>
          </a:ln>
          <a:extLst>
            <a:ext uri="{909E8E84-426E-40DD-AFC4-6F175D3DCCD1}">
              <a14:hiddenFill xmlns:a14="http://schemas.microsoft.com/office/drawing/2010/main">
                <a:solidFill>
                  <a:schemeClr val="accent1"/>
                </a:solidFill>
              </a14:hiddenFill>
            </a:ext>
          </a:extLst>
        </p:spPr>
        <p:txBody>
          <a:bodyPr anchor="t"/>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Aft>
                <a:spcPts val="1200"/>
              </a:spcAft>
            </a:pPr>
            <a:r>
              <a:rPr lang="fr-FR" altLang="fr-FR" sz="11500" b="1" dirty="0">
                <a:solidFill>
                  <a:srgbClr val="6C5098"/>
                </a:solidFill>
                <a:latin typeface="+mj-lt"/>
              </a:rPr>
              <a:t>Tri automatique des déchets</a:t>
            </a:r>
          </a:p>
          <a:p>
            <a:pPr algn="ctr">
              <a:spcAft>
                <a:spcPts val="1200"/>
              </a:spcAft>
            </a:pPr>
            <a:r>
              <a:rPr lang="fr-FR" altLang="fr-FR" sz="4800" b="1" dirty="0">
                <a:solidFill>
                  <a:srgbClr val="92D050"/>
                </a:solidFill>
                <a:latin typeface="+mj-lt"/>
              </a:rPr>
              <a:t>DÉPARTEMENT D’INFORMATIQUE</a:t>
            </a:r>
          </a:p>
          <a:p>
            <a:pPr algn="ctr"/>
            <a:r>
              <a:rPr lang="fr-FR" altLang="fr-FR" sz="3600" b="1" dirty="0">
                <a:solidFill>
                  <a:srgbClr val="CC0000"/>
                </a:solidFill>
                <a:latin typeface="+mj-lt"/>
              </a:rPr>
              <a:t>Yahya BAKKALI, Hugo CALLEBAUT, Amir FALLAHI, Maxime HAUWAERT, Dumitru NEGRU et Brice PETIT</a:t>
            </a:r>
            <a:endParaRPr lang="fr-FR" altLang="fr-FR" sz="7200" b="1" dirty="0">
              <a:solidFill>
                <a:srgbClr val="CC0000"/>
              </a:solidFill>
              <a:latin typeface="+mj-lt"/>
            </a:endParaRPr>
          </a:p>
        </p:txBody>
      </p:sp>
      <p:sp>
        <p:nvSpPr>
          <p:cNvPr id="2070" name="ZoneTexte 1"/>
          <p:cNvSpPr txBox="1">
            <a:spLocks noChangeArrowheads="1"/>
          </p:cNvSpPr>
          <p:nvPr/>
        </p:nvSpPr>
        <p:spPr bwMode="auto">
          <a:xfrm rot="16200000">
            <a:off x="-21167694" y="21130919"/>
            <a:ext cx="43628508" cy="1312861"/>
          </a:xfrm>
          <a:prstGeom prst="rect">
            <a:avLst/>
          </a:prstGeom>
          <a:solidFill>
            <a:srgbClr val="6C5098"/>
          </a:solidFill>
          <a:ln>
            <a:noFill/>
          </a:ln>
        </p:spPr>
        <p:txBody>
          <a:bodyPr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Aft>
                <a:spcPts val="1800"/>
              </a:spcAft>
              <a:defRPr/>
            </a:pPr>
            <a:r>
              <a:rPr lang="fr-FR" sz="6600" b="1" dirty="0">
                <a:solidFill>
                  <a:schemeClr val="accent3"/>
                </a:solidFill>
                <a:latin typeface="+mn-lt"/>
              </a:rPr>
              <a:t>UNIVERSITÉ LIBRE DE BRUXELLES</a:t>
            </a:r>
            <a:r>
              <a:rPr lang="fr-FR" sz="6600" dirty="0">
                <a:solidFill>
                  <a:schemeClr val="accent3"/>
                </a:solidFill>
                <a:latin typeface="+mn-lt"/>
              </a:rPr>
              <a:t> - </a:t>
            </a:r>
            <a:r>
              <a:rPr lang="fr-FR" sz="6600" b="1" dirty="0">
                <a:solidFill>
                  <a:schemeClr val="accent3"/>
                </a:solidFill>
                <a:latin typeface="+mn-lt"/>
              </a:rPr>
              <a:t>FACULTÉ DES SCIENCES</a:t>
            </a:r>
          </a:p>
        </p:txBody>
      </p:sp>
      <p:pic>
        <p:nvPicPr>
          <p:cNvPr id="2055" name="Picture 11" descr="C:\Users\Jérôme\Desktop\Faculté des Sciences\Logo\nouveaux\ULB mauve seul.ep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203775" y="40878125"/>
            <a:ext cx="2608263"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3" descr="C:\Users\Jérôme\Desktop\PSD2012\expo\panneaux\faculté-droite.ep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725438" y="40611425"/>
            <a:ext cx="4262437"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Zone de texte 11">
            <a:extLst>
              <a:ext uri="{FF2B5EF4-FFF2-40B4-BE49-F238E27FC236}">
                <a16:creationId xmlns:a16="http://schemas.microsoft.com/office/drawing/2014/main" id="{CA7DC187-092B-400A-8FE4-AC25346D6EED}"/>
              </a:ext>
            </a:extLst>
          </p:cNvPr>
          <p:cNvSpPr txBox="1">
            <a:spLocks noChangeArrowheads="1"/>
          </p:cNvSpPr>
          <p:nvPr/>
        </p:nvSpPr>
        <p:spPr bwMode="auto">
          <a:xfrm>
            <a:off x="1832051" y="42857953"/>
            <a:ext cx="21967600" cy="969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lang="fr-FR" altLang="fr-FR" sz="1900" dirty="0">
                <a:latin typeface="+mj-lt"/>
              </a:rPr>
              <a:t>© Toute reproduction, m</a:t>
            </a:r>
            <a:r>
              <a:rPr lang="fr-FR" altLang="ja-JP" sz="1900" dirty="0">
                <a:latin typeface="+mj-lt"/>
              </a:rPr>
              <a:t>ême</a:t>
            </a:r>
            <a:r>
              <a:rPr lang="fr-FR" altLang="fr-FR" sz="1900" dirty="0">
                <a:latin typeface="+mj-lt"/>
              </a:rPr>
              <a:t> partielle, doit indiquer clairement le nom de tous les auteurs, le nom du Département, </a:t>
            </a:r>
            <a:br>
              <a:rPr lang="fr-FR" altLang="fr-FR" sz="1900" dirty="0">
                <a:latin typeface="+mj-lt"/>
              </a:rPr>
            </a:br>
            <a:r>
              <a:rPr lang="fr-FR" altLang="fr-FR" sz="1900" dirty="0">
                <a:latin typeface="+mj-lt"/>
              </a:rPr>
              <a:t>ainsi que la mention « Printemps des Sciences 2020 – Exposition des Sciences – Bruxelles »</a:t>
            </a:r>
          </a:p>
          <a:p>
            <a:pPr algn="ctr"/>
            <a:endParaRPr lang="fr-FR" altLang="fr-FR" sz="1900" dirty="0">
              <a:latin typeface="+mj-lt"/>
            </a:endParaRPr>
          </a:p>
        </p:txBody>
      </p:sp>
      <p:pic>
        <p:nvPicPr>
          <p:cNvPr id="13" name="Image 47" descr="C:\Users\Jérôme\Desktop\Inforsciences\ulbquadri-3.jpg">
            <a:extLst>
              <a:ext uri="{FF2B5EF4-FFF2-40B4-BE49-F238E27FC236}">
                <a16:creationId xmlns:a16="http://schemas.microsoft.com/office/drawing/2014/main" id="{61A8399E-80EF-49CA-8BD2-90DF458D2BE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279737" y="909307"/>
            <a:ext cx="5030226" cy="5031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Image 2" descr="Une image contenant alimentation&#10;&#10;Description générée automatiquement">
            <a:extLst>
              <a:ext uri="{FF2B5EF4-FFF2-40B4-BE49-F238E27FC236}">
                <a16:creationId xmlns:a16="http://schemas.microsoft.com/office/drawing/2014/main" id="{4398D00D-BFCE-2F46-B764-3A9BF16E98D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02251" y="918270"/>
            <a:ext cx="4887947" cy="4887947"/>
          </a:xfrm>
          <a:prstGeom prst="rect">
            <a:avLst/>
          </a:prstGeom>
          <a:solidFill>
            <a:srgbClr val="6C5098"/>
          </a:solidFill>
        </p:spPr>
      </p:pic>
      <p:sp>
        <p:nvSpPr>
          <p:cNvPr id="23" name="ZoneTexte 22"/>
          <p:cNvSpPr txBox="1"/>
          <p:nvPr/>
        </p:nvSpPr>
        <p:spPr>
          <a:xfrm>
            <a:off x="17445389" y="19064161"/>
            <a:ext cx="6354262" cy="1132957"/>
          </a:xfrm>
          <a:prstGeom prst="rect">
            <a:avLst/>
          </a:prstGeom>
          <a:solidFill>
            <a:schemeClr val="lt1"/>
          </a:solidFill>
          <a:ln w="177800" cap="flat" cmpd="sng">
            <a:noFill/>
            <a:round/>
          </a:ln>
          <a:effectLst>
            <a:softEdge rad="0"/>
          </a:effectLst>
        </p:spPr>
        <p:style>
          <a:lnRef idx="2">
            <a:schemeClr val="accent6"/>
          </a:lnRef>
          <a:fillRef idx="1">
            <a:schemeClr val="lt1"/>
          </a:fillRef>
          <a:effectRef idx="0">
            <a:schemeClr val="accent6"/>
          </a:effectRef>
          <a:fontRef idx="minor">
            <a:schemeClr val="dk1"/>
          </a:fontRef>
        </p:style>
        <p:txBody>
          <a:bodyPr wrap="square" lIns="180000" tIns="180000" rIns="180000" bIns="180000" rtlCol="0">
            <a:spAutoFit/>
          </a:bodyPr>
          <a:lstStyle/>
          <a:p>
            <a:pPr algn="ctr"/>
            <a:r>
              <a:rPr lang="fr-FR" altLang="fr-FR" sz="5000" b="1" dirty="0">
                <a:solidFill>
                  <a:srgbClr val="6C5098"/>
                </a:solidFill>
              </a:rPr>
              <a:t>Dispositif physique</a:t>
            </a:r>
          </a:p>
        </p:txBody>
      </p:sp>
      <p:sp>
        <p:nvSpPr>
          <p:cNvPr id="34" name="ZoneTexte 33"/>
          <p:cNvSpPr txBox="1"/>
          <p:nvPr/>
        </p:nvSpPr>
        <p:spPr>
          <a:xfrm>
            <a:off x="2892144" y="11412142"/>
            <a:ext cx="28077200" cy="1846659"/>
          </a:xfrm>
          <a:prstGeom prst="rect">
            <a:avLst/>
          </a:prstGeom>
          <a:noFill/>
        </p:spPr>
        <p:txBody>
          <a:bodyPr wrap="square" rtlCol="0">
            <a:spAutoFit/>
          </a:bodyPr>
          <a:lstStyle/>
          <a:p>
            <a:pPr algn="just"/>
            <a:r>
              <a:rPr lang="fr-BE" sz="3800" dirty="0"/>
              <a:t>	Le but du projet est l’automatisation du tri de déchets via des méthodes informatiques, s’appuyant sur l’analyse d’images. Un ensemble de techniques d’apprentissage </a:t>
            </a:r>
            <a:r>
              <a:rPr lang="fr-BE" sz="3800"/>
              <a:t>automatique permet </a:t>
            </a:r>
            <a:r>
              <a:rPr lang="fr-BE" sz="3800" dirty="0"/>
              <a:t>de créer des modèles de prédiction. Ces derniers permettent de classer les images en différentes catégories.</a:t>
            </a:r>
          </a:p>
        </p:txBody>
      </p:sp>
      <p:pic>
        <p:nvPicPr>
          <p:cNvPr id="3" name="Image 2" descr="Une image contenant texte, dessin&#10;&#10;Description générée automatiquement">
            <a:extLst>
              <a:ext uri="{FF2B5EF4-FFF2-40B4-BE49-F238E27FC236}">
                <a16:creationId xmlns:a16="http://schemas.microsoft.com/office/drawing/2014/main" id="{42501193-486E-4FCC-8190-579B81D1634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32383" y="19155201"/>
            <a:ext cx="13497801" cy="12707213"/>
          </a:xfrm>
          <a:prstGeom prst="rect">
            <a:avLst/>
          </a:prstGeom>
        </p:spPr>
      </p:pic>
      <p:sp>
        <p:nvSpPr>
          <p:cNvPr id="36" name="ZoneTexte 35">
            <a:extLst>
              <a:ext uri="{FF2B5EF4-FFF2-40B4-BE49-F238E27FC236}">
                <a16:creationId xmlns:a16="http://schemas.microsoft.com/office/drawing/2014/main" id="{EA82CD33-333B-43A0-8E4F-8158ED4AC571}"/>
              </a:ext>
            </a:extLst>
          </p:cNvPr>
          <p:cNvSpPr txBox="1"/>
          <p:nvPr/>
        </p:nvSpPr>
        <p:spPr>
          <a:xfrm>
            <a:off x="17547218" y="20331837"/>
            <a:ext cx="13422126" cy="4185761"/>
          </a:xfrm>
          <a:prstGeom prst="rect">
            <a:avLst/>
          </a:prstGeom>
          <a:noFill/>
        </p:spPr>
        <p:txBody>
          <a:bodyPr wrap="square" rtlCol="0">
            <a:spAutoFit/>
          </a:bodyPr>
          <a:lstStyle/>
          <a:p>
            <a:pPr algn="just"/>
            <a:r>
              <a:rPr lang="fr-BE" sz="3800" dirty="0"/>
              <a:t>	Un modèle fonctionnel a été importé sur un Raspberry PI 4 (au centre du schéma, un nano-ordinateur), liée à un ensemble de périphériques :</a:t>
            </a:r>
          </a:p>
          <a:p>
            <a:pPr algn="just"/>
            <a:r>
              <a:rPr lang="fr-BE" sz="3800" dirty="0"/>
              <a:t>	- Un bouton qui enclenche la capture de l’image.</a:t>
            </a:r>
          </a:p>
          <a:p>
            <a:pPr algn="just"/>
            <a:r>
              <a:rPr lang="fr-BE" sz="3800" dirty="0"/>
              <a:t>	- Une caméra réglable pour la prise d’images.</a:t>
            </a:r>
          </a:p>
          <a:p>
            <a:pPr algn="just"/>
            <a:r>
              <a:rPr lang="fr-BE" sz="3800" dirty="0"/>
              <a:t>	- Les moteurs sont attachés aux poubelles.</a:t>
            </a:r>
          </a:p>
          <a:p>
            <a:pPr algn="just"/>
            <a:r>
              <a:rPr lang="fr-BE" sz="3800" dirty="0"/>
              <a:t>	- Les moteurs sont reliés à un contrôleur.</a:t>
            </a:r>
          </a:p>
        </p:txBody>
      </p:sp>
      <p:sp>
        <p:nvSpPr>
          <p:cNvPr id="37" name="ZoneTexte 36">
            <a:extLst>
              <a:ext uri="{FF2B5EF4-FFF2-40B4-BE49-F238E27FC236}">
                <a16:creationId xmlns:a16="http://schemas.microsoft.com/office/drawing/2014/main" id="{ACFE4749-EB51-43D9-B99E-E1A94B9CA93D}"/>
              </a:ext>
            </a:extLst>
          </p:cNvPr>
          <p:cNvSpPr txBox="1"/>
          <p:nvPr/>
        </p:nvSpPr>
        <p:spPr>
          <a:xfrm>
            <a:off x="2892144" y="32097609"/>
            <a:ext cx="8444963" cy="1132957"/>
          </a:xfrm>
          <a:prstGeom prst="rect">
            <a:avLst/>
          </a:prstGeom>
          <a:solidFill>
            <a:schemeClr val="lt1"/>
          </a:solidFill>
          <a:ln w="177800" cap="flat" cmpd="sng">
            <a:noFill/>
            <a:round/>
          </a:ln>
          <a:effectLst>
            <a:softEdge rad="0"/>
          </a:effectLst>
        </p:spPr>
        <p:style>
          <a:lnRef idx="2">
            <a:schemeClr val="accent6"/>
          </a:lnRef>
          <a:fillRef idx="1">
            <a:schemeClr val="lt1"/>
          </a:fillRef>
          <a:effectRef idx="0">
            <a:schemeClr val="accent6"/>
          </a:effectRef>
          <a:fontRef idx="minor">
            <a:schemeClr val="dk1"/>
          </a:fontRef>
        </p:style>
        <p:txBody>
          <a:bodyPr wrap="square" lIns="180000" tIns="180000" rIns="180000" bIns="180000" rtlCol="0">
            <a:spAutoFit/>
          </a:bodyPr>
          <a:lstStyle/>
          <a:p>
            <a:pPr algn="ctr"/>
            <a:r>
              <a:rPr lang="fr-FR" altLang="fr-FR" sz="5000" b="1" dirty="0">
                <a:solidFill>
                  <a:srgbClr val="6C5098"/>
                </a:solidFill>
              </a:rPr>
              <a:t>Modèle et jeu de données</a:t>
            </a:r>
          </a:p>
        </p:txBody>
      </p:sp>
      <p:sp>
        <p:nvSpPr>
          <p:cNvPr id="38" name="ZoneTexte 37">
            <a:extLst>
              <a:ext uri="{FF2B5EF4-FFF2-40B4-BE49-F238E27FC236}">
                <a16:creationId xmlns:a16="http://schemas.microsoft.com/office/drawing/2014/main" id="{9BC2AF6E-17D2-4906-B178-3DA664011632}"/>
              </a:ext>
            </a:extLst>
          </p:cNvPr>
          <p:cNvSpPr txBox="1"/>
          <p:nvPr/>
        </p:nvSpPr>
        <p:spPr>
          <a:xfrm>
            <a:off x="17547217" y="26642406"/>
            <a:ext cx="9055586" cy="5940088"/>
          </a:xfrm>
          <a:prstGeom prst="rect">
            <a:avLst/>
          </a:prstGeom>
          <a:noFill/>
        </p:spPr>
        <p:txBody>
          <a:bodyPr wrap="square" rtlCol="0">
            <a:spAutoFit/>
          </a:bodyPr>
          <a:lstStyle/>
          <a:p>
            <a:pPr algn="just"/>
            <a:r>
              <a:rPr lang="fr-BE" sz="3800" dirty="0"/>
              <a:t>	En fonction de la prédiction, le contrôleur va activer l’un des moteurs. Ce dernier est collé au couvercle, lors de son mouvement, il pousse contre une tige attachée au corps de la poubelle, ce qui lui permet d’ouvrir la poubelle.</a:t>
            </a:r>
          </a:p>
          <a:p>
            <a:pPr algn="just"/>
            <a:r>
              <a:rPr lang="fr-BE" sz="3800" dirty="0"/>
              <a:t>	Après un certain temps, le servo moteur se réactive, revenant à sa position de départ et refermant la poubelle.</a:t>
            </a:r>
          </a:p>
        </p:txBody>
      </p:sp>
      <p:sp>
        <p:nvSpPr>
          <p:cNvPr id="41" name="ZoneTexte 40">
            <a:extLst>
              <a:ext uri="{FF2B5EF4-FFF2-40B4-BE49-F238E27FC236}">
                <a16:creationId xmlns:a16="http://schemas.microsoft.com/office/drawing/2014/main" id="{867569C2-630E-4985-8FB9-18135AC6153D}"/>
              </a:ext>
            </a:extLst>
          </p:cNvPr>
          <p:cNvSpPr txBox="1"/>
          <p:nvPr/>
        </p:nvSpPr>
        <p:spPr>
          <a:xfrm>
            <a:off x="17699617" y="25355655"/>
            <a:ext cx="6895345" cy="1132957"/>
          </a:xfrm>
          <a:prstGeom prst="rect">
            <a:avLst/>
          </a:prstGeom>
          <a:solidFill>
            <a:schemeClr val="lt1"/>
          </a:solidFill>
          <a:ln w="177800" cap="flat" cmpd="sng">
            <a:noFill/>
            <a:round/>
          </a:ln>
          <a:effectLst>
            <a:softEdge rad="0"/>
          </a:effectLst>
        </p:spPr>
        <p:style>
          <a:lnRef idx="2">
            <a:schemeClr val="accent6"/>
          </a:lnRef>
          <a:fillRef idx="1">
            <a:schemeClr val="lt1"/>
          </a:fillRef>
          <a:effectRef idx="0">
            <a:schemeClr val="accent6"/>
          </a:effectRef>
          <a:fontRef idx="minor">
            <a:schemeClr val="dk1"/>
          </a:fontRef>
        </p:style>
        <p:txBody>
          <a:bodyPr wrap="square" lIns="180000" tIns="180000" rIns="180000" bIns="180000" rtlCol="0">
            <a:spAutoFit/>
          </a:bodyPr>
          <a:lstStyle/>
          <a:p>
            <a:pPr algn="ctr"/>
            <a:r>
              <a:rPr lang="fr-FR" altLang="fr-FR" sz="5000" b="1" dirty="0">
                <a:solidFill>
                  <a:srgbClr val="6C5098"/>
                </a:solidFill>
              </a:rPr>
              <a:t>Design des poubelles</a:t>
            </a:r>
          </a:p>
        </p:txBody>
      </p:sp>
      <p:pic>
        <p:nvPicPr>
          <p:cNvPr id="27" name="Image 26" descr="Une image contenant neige, parapluie, blanc, skiant&#10;&#10;Description générée automatiquement">
            <a:extLst>
              <a:ext uri="{FF2B5EF4-FFF2-40B4-BE49-F238E27FC236}">
                <a16:creationId xmlns:a16="http://schemas.microsoft.com/office/drawing/2014/main" id="{8D4FEDF8-21B5-4A06-8381-83FF1DF53D2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92144" y="36701758"/>
            <a:ext cx="4876800" cy="3657600"/>
          </a:xfrm>
          <a:prstGeom prst="rect">
            <a:avLst/>
          </a:prstGeom>
        </p:spPr>
      </p:pic>
      <p:pic>
        <p:nvPicPr>
          <p:cNvPr id="2048" name="Image 2047" descr="Une image contenant intérieur, tasse, table, assis&#10;&#10;Description générée automatiquement">
            <a:extLst>
              <a:ext uri="{FF2B5EF4-FFF2-40B4-BE49-F238E27FC236}">
                <a16:creationId xmlns:a16="http://schemas.microsoft.com/office/drawing/2014/main" id="{3B0EF2B4-6A0F-4897-B77C-8470287BE15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708239" y="36701758"/>
            <a:ext cx="4876800" cy="3657600"/>
          </a:xfrm>
          <a:prstGeom prst="rect">
            <a:avLst/>
          </a:prstGeom>
        </p:spPr>
      </p:pic>
      <p:pic>
        <p:nvPicPr>
          <p:cNvPr id="2050" name="Image 2049" descr="Une image contenant boîte&#10;&#10;Description générée automatiquement">
            <a:extLst>
              <a:ext uri="{FF2B5EF4-FFF2-40B4-BE49-F238E27FC236}">
                <a16:creationId xmlns:a16="http://schemas.microsoft.com/office/drawing/2014/main" id="{E8E06BD3-0199-484C-9318-93C1E457404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492344" y="36701758"/>
            <a:ext cx="4876800" cy="3657600"/>
          </a:xfrm>
          <a:prstGeom prst="rect">
            <a:avLst/>
          </a:prstGeom>
        </p:spPr>
      </p:pic>
      <p:pic>
        <p:nvPicPr>
          <p:cNvPr id="2053" name="Image 2052" descr="Une image contenant bouteille, table, assis, alimentation&#10;&#10;Description générée automatiquement">
            <a:extLst>
              <a:ext uri="{FF2B5EF4-FFF2-40B4-BE49-F238E27FC236}">
                <a16:creationId xmlns:a16="http://schemas.microsoft.com/office/drawing/2014/main" id="{9C4839E5-D42B-4B00-B29F-FA2E0B36EA5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078245" y="36701758"/>
            <a:ext cx="4891099" cy="3657600"/>
          </a:xfrm>
          <a:prstGeom prst="rect">
            <a:avLst/>
          </a:prstGeom>
        </p:spPr>
      </p:pic>
      <p:pic>
        <p:nvPicPr>
          <p:cNvPr id="2056" name="Image 2055" descr="Une image contenant alimentation, orange, tranche, assis&#10;&#10;Description générée automatiquement">
            <a:extLst>
              <a:ext uri="{FF2B5EF4-FFF2-40B4-BE49-F238E27FC236}">
                <a16:creationId xmlns:a16="http://schemas.microsoft.com/office/drawing/2014/main" id="{11BE9694-6A02-481F-B656-BBA4B1A4AB28}"/>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0294140" y="36701758"/>
            <a:ext cx="4876800" cy="3657600"/>
          </a:xfrm>
          <a:prstGeom prst="rect">
            <a:avLst/>
          </a:prstGeom>
        </p:spPr>
      </p:pic>
      <p:sp>
        <p:nvSpPr>
          <p:cNvPr id="52" name="ZoneTexte 51">
            <a:extLst>
              <a:ext uri="{FF2B5EF4-FFF2-40B4-BE49-F238E27FC236}">
                <a16:creationId xmlns:a16="http://schemas.microsoft.com/office/drawing/2014/main" id="{3617F95F-0A23-4EDE-8D00-6210D9272568}"/>
              </a:ext>
            </a:extLst>
          </p:cNvPr>
          <p:cNvSpPr txBox="1"/>
          <p:nvPr/>
        </p:nvSpPr>
        <p:spPr>
          <a:xfrm>
            <a:off x="3062570" y="33374549"/>
            <a:ext cx="28077200" cy="1846659"/>
          </a:xfrm>
          <a:prstGeom prst="rect">
            <a:avLst/>
          </a:prstGeom>
          <a:noFill/>
        </p:spPr>
        <p:txBody>
          <a:bodyPr wrap="square" rtlCol="0">
            <a:spAutoFit/>
          </a:bodyPr>
          <a:lstStyle/>
          <a:p>
            <a:pPr algn="just"/>
            <a:r>
              <a:rPr lang="fr-BE" sz="3800" dirty="0"/>
              <a:t>	Le modèle est entraîné sur une base de données divisée en cinq catégories de déchets (sac blanc, bleu, jaune et orange, ainsi que le verre). Pour minimiser les perturbations liées à la reconnaissance d’images, les photos possèdent les mêmes dimensions et les objets sont exposés sur fond blanc.</a:t>
            </a:r>
          </a:p>
        </p:txBody>
      </p:sp>
      <p:sp>
        <p:nvSpPr>
          <p:cNvPr id="2057" name="Rectangle 2056">
            <a:extLst>
              <a:ext uri="{FF2B5EF4-FFF2-40B4-BE49-F238E27FC236}">
                <a16:creationId xmlns:a16="http://schemas.microsoft.com/office/drawing/2014/main" id="{6217EF82-F625-4D8F-B094-1C718EE88EF7}"/>
              </a:ext>
            </a:extLst>
          </p:cNvPr>
          <p:cNvSpPr/>
          <p:nvPr/>
        </p:nvSpPr>
        <p:spPr bwMode="auto">
          <a:xfrm>
            <a:off x="2892144" y="35621889"/>
            <a:ext cx="4876800" cy="69005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dirty="0">
                <a:ea typeface="ＭＳ Ｐゴシック" pitchFamily="1" charset="-128"/>
              </a:rPr>
              <a:t>Résiduels</a:t>
            </a:r>
            <a:endParaRPr kumimoji="0" lang="fr-FR" sz="4000" b="0" i="0" u="none" strike="noStrike" cap="none" normalizeH="0" baseline="0" dirty="0">
              <a:ln>
                <a:noFill/>
              </a:ln>
              <a:solidFill>
                <a:schemeClr val="tx1"/>
              </a:solidFill>
              <a:effectLst/>
              <a:latin typeface="Arial" charset="0"/>
              <a:ea typeface="ＭＳ Ｐゴシック" pitchFamily="1" charset="-128"/>
            </a:endParaRPr>
          </a:p>
        </p:txBody>
      </p:sp>
      <p:sp>
        <p:nvSpPr>
          <p:cNvPr id="59" name="Rectangle 58">
            <a:extLst>
              <a:ext uri="{FF2B5EF4-FFF2-40B4-BE49-F238E27FC236}">
                <a16:creationId xmlns:a16="http://schemas.microsoft.com/office/drawing/2014/main" id="{9C5EDE9D-9ECC-4D5C-83E8-7C0E1088FDEF}"/>
              </a:ext>
            </a:extLst>
          </p:cNvPr>
          <p:cNvSpPr/>
          <p:nvPr/>
        </p:nvSpPr>
        <p:spPr bwMode="auto">
          <a:xfrm>
            <a:off x="8735342" y="35611779"/>
            <a:ext cx="4876800" cy="690059"/>
          </a:xfrm>
          <a:prstGeom prst="rect">
            <a:avLst/>
          </a:prstGeom>
          <a:solidFill>
            <a:srgbClr val="007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4000" b="0" i="0" u="none" strike="noStrike" cap="none" normalizeH="0" baseline="0" dirty="0">
                <a:ln>
                  <a:noFill/>
                </a:ln>
                <a:solidFill>
                  <a:schemeClr val="tx1"/>
                </a:solidFill>
                <a:effectLst/>
                <a:latin typeface="Arial" charset="0"/>
                <a:ea typeface="ＭＳ Ｐゴシック" pitchFamily="1" charset="-128"/>
              </a:rPr>
              <a:t>PMC</a:t>
            </a:r>
          </a:p>
        </p:txBody>
      </p:sp>
      <p:sp>
        <p:nvSpPr>
          <p:cNvPr id="60" name="Rectangle 59">
            <a:extLst>
              <a:ext uri="{FF2B5EF4-FFF2-40B4-BE49-F238E27FC236}">
                <a16:creationId xmlns:a16="http://schemas.microsoft.com/office/drawing/2014/main" id="{A814BE8E-FCFD-4AD5-9941-808E23D2AB08}"/>
              </a:ext>
            </a:extLst>
          </p:cNvPr>
          <p:cNvSpPr/>
          <p:nvPr/>
        </p:nvSpPr>
        <p:spPr bwMode="auto">
          <a:xfrm>
            <a:off x="14450942" y="35611779"/>
            <a:ext cx="4876800" cy="690059"/>
          </a:xfrm>
          <a:prstGeom prst="rect">
            <a:avLst/>
          </a:prstGeom>
          <a:solidFill>
            <a:srgbClr val="FF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4000" b="0" i="0" u="none" strike="noStrike" cap="none" normalizeH="0" baseline="0" dirty="0">
                <a:ln>
                  <a:noFill/>
                </a:ln>
                <a:solidFill>
                  <a:schemeClr val="tx1"/>
                </a:solidFill>
                <a:effectLst/>
                <a:latin typeface="Arial" charset="0"/>
                <a:ea typeface="ＭＳ Ｐゴシック" pitchFamily="1" charset="-128"/>
              </a:rPr>
              <a:t>Papier-Carton</a:t>
            </a:r>
          </a:p>
        </p:txBody>
      </p:sp>
      <p:sp>
        <p:nvSpPr>
          <p:cNvPr id="61" name="Rectangle 60">
            <a:extLst>
              <a:ext uri="{FF2B5EF4-FFF2-40B4-BE49-F238E27FC236}">
                <a16:creationId xmlns:a16="http://schemas.microsoft.com/office/drawing/2014/main" id="{0670A476-3716-4CCB-B332-AD26F413D6E4}"/>
              </a:ext>
            </a:extLst>
          </p:cNvPr>
          <p:cNvSpPr/>
          <p:nvPr/>
        </p:nvSpPr>
        <p:spPr bwMode="auto">
          <a:xfrm>
            <a:off x="20294140" y="35611780"/>
            <a:ext cx="4876800" cy="690059"/>
          </a:xfrm>
          <a:prstGeom prst="rect">
            <a:avLst/>
          </a:prstGeom>
          <a:solidFill>
            <a:srgbClr val="FF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dirty="0">
                <a:ea typeface="ＭＳ Ｐゴシック" pitchFamily="1" charset="-128"/>
              </a:rPr>
              <a:t>Alimentaires</a:t>
            </a:r>
            <a:endParaRPr kumimoji="0" lang="fr-FR" sz="4000" b="0" i="0" u="none" strike="noStrike" cap="none" normalizeH="0" baseline="0" dirty="0">
              <a:ln>
                <a:noFill/>
              </a:ln>
              <a:solidFill>
                <a:schemeClr val="tx1"/>
              </a:solidFill>
              <a:effectLst/>
              <a:latin typeface="Arial" charset="0"/>
              <a:ea typeface="ＭＳ Ｐゴシック" pitchFamily="1" charset="-128"/>
            </a:endParaRPr>
          </a:p>
        </p:txBody>
      </p:sp>
      <p:sp>
        <p:nvSpPr>
          <p:cNvPr id="62" name="Rectangle 61">
            <a:extLst>
              <a:ext uri="{FF2B5EF4-FFF2-40B4-BE49-F238E27FC236}">
                <a16:creationId xmlns:a16="http://schemas.microsoft.com/office/drawing/2014/main" id="{855F5B58-21C2-4706-93B9-A644CEB776F6}"/>
              </a:ext>
            </a:extLst>
          </p:cNvPr>
          <p:cNvSpPr/>
          <p:nvPr/>
        </p:nvSpPr>
        <p:spPr bwMode="auto">
          <a:xfrm>
            <a:off x="26078245" y="35621888"/>
            <a:ext cx="4876800" cy="690059"/>
          </a:xfrm>
          <a:prstGeom prst="rect">
            <a:avLst/>
          </a:prstGeom>
          <a:solidFill>
            <a:srgbClr val="0099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4000" b="0" i="0" u="none" strike="noStrike" cap="none" normalizeH="0" baseline="0" dirty="0">
                <a:ln>
                  <a:noFill/>
                </a:ln>
                <a:solidFill>
                  <a:schemeClr val="tx1"/>
                </a:solidFill>
                <a:effectLst/>
                <a:latin typeface="Arial" charset="0"/>
                <a:ea typeface="ＭＳ Ｐゴシック" pitchFamily="1" charset="-128"/>
              </a:rPr>
              <a:t>Verre</a:t>
            </a:r>
          </a:p>
        </p:txBody>
      </p:sp>
      <p:pic>
        <p:nvPicPr>
          <p:cNvPr id="30" name="Picture 29">
            <a:extLst>
              <a:ext uri="{FF2B5EF4-FFF2-40B4-BE49-F238E27FC236}">
                <a16:creationId xmlns:a16="http://schemas.microsoft.com/office/drawing/2014/main" id="{44EDA88B-0FA9-4DF9-A9D9-735857AB1B64}"/>
              </a:ext>
              <a:ext uri="{C183D7F6-B498-43B3-948B-1728B52AA6E4}">
                <adec:decorative xmlns:adec="http://schemas.microsoft.com/office/drawing/2017/decorative" val="1"/>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10521" y="13804848"/>
            <a:ext cx="5669037" cy="4053361"/>
          </a:xfrm>
          <a:prstGeom prst="rect">
            <a:avLst/>
          </a:prstGeom>
        </p:spPr>
      </p:pic>
      <p:pic>
        <p:nvPicPr>
          <p:cNvPr id="31" name="Picture 30">
            <a:extLst>
              <a:ext uri="{FF2B5EF4-FFF2-40B4-BE49-F238E27FC236}">
                <a16:creationId xmlns:a16="http://schemas.microsoft.com/office/drawing/2014/main" id="{73E65A5D-AF48-41CF-99C1-F18166351483}"/>
              </a:ext>
            </a:extLst>
          </p:cNvPr>
          <p:cNvPicPr>
            <a:picLocks noChangeAspect="1"/>
          </p:cNvPicPr>
          <p:nvPr/>
        </p:nvPicPr>
        <p:blipFill rotWithShape="1">
          <a:blip r:embed="rId17"/>
          <a:srcRect l="8192" t="26491" r="8332" b="23440"/>
          <a:stretch/>
        </p:blipFill>
        <p:spPr>
          <a:xfrm>
            <a:off x="18303979" y="13744878"/>
            <a:ext cx="7012677" cy="4206164"/>
          </a:xfrm>
          <a:prstGeom prst="rect">
            <a:avLst/>
          </a:prstGeom>
        </p:spPr>
      </p:pic>
      <p:pic>
        <p:nvPicPr>
          <p:cNvPr id="32" name="Picture 31">
            <a:extLst>
              <a:ext uri="{FF2B5EF4-FFF2-40B4-BE49-F238E27FC236}">
                <a16:creationId xmlns:a16="http://schemas.microsoft.com/office/drawing/2014/main" id="{7F26D0FC-D9ED-41D8-B16B-92AEB9DF2764}"/>
              </a:ext>
            </a:extLst>
          </p:cNvPr>
          <p:cNvPicPr>
            <a:picLocks noChangeAspect="1"/>
          </p:cNvPicPr>
          <p:nvPr/>
        </p:nvPicPr>
        <p:blipFill rotWithShape="1">
          <a:blip r:embed="rId18"/>
          <a:srcRect l="10835" t="20772" r="9847" b="21723"/>
          <a:stretch/>
        </p:blipFill>
        <p:spPr>
          <a:xfrm>
            <a:off x="10184979" y="14021269"/>
            <a:ext cx="7555010" cy="3653382"/>
          </a:xfrm>
          <a:prstGeom prst="rect">
            <a:avLst/>
          </a:prstGeom>
        </p:spPr>
      </p:pic>
      <p:pic>
        <p:nvPicPr>
          <p:cNvPr id="33" name="Picture 32">
            <a:extLst>
              <a:ext uri="{FF2B5EF4-FFF2-40B4-BE49-F238E27FC236}">
                <a16:creationId xmlns:a16="http://schemas.microsoft.com/office/drawing/2014/main" id="{FF817743-CC72-4ED6-9CE0-9033F33B3A8F}"/>
              </a:ext>
            </a:extLst>
          </p:cNvPr>
          <p:cNvPicPr>
            <a:picLocks noChangeAspect="1"/>
          </p:cNvPicPr>
          <p:nvPr/>
        </p:nvPicPr>
        <p:blipFill>
          <a:blip r:embed="rId19"/>
          <a:stretch>
            <a:fillRect/>
          </a:stretch>
        </p:blipFill>
        <p:spPr>
          <a:xfrm>
            <a:off x="26530795" y="13140334"/>
            <a:ext cx="4625027" cy="4625027"/>
          </a:xfrm>
          <a:prstGeom prst="rect">
            <a:avLst/>
          </a:prstGeom>
        </p:spPr>
      </p:pic>
      <p:sp>
        <p:nvSpPr>
          <p:cNvPr id="35" name="TextBox 34">
            <a:extLst>
              <a:ext uri="{FF2B5EF4-FFF2-40B4-BE49-F238E27FC236}">
                <a16:creationId xmlns:a16="http://schemas.microsoft.com/office/drawing/2014/main" id="{A866036B-D1CD-41BF-B683-8A2BA25D83DA}"/>
              </a:ext>
            </a:extLst>
          </p:cNvPr>
          <p:cNvSpPr txBox="1"/>
          <p:nvPr/>
        </p:nvSpPr>
        <p:spPr>
          <a:xfrm>
            <a:off x="11490332" y="17892862"/>
            <a:ext cx="5318274" cy="584775"/>
          </a:xfrm>
          <a:prstGeom prst="rect">
            <a:avLst/>
          </a:prstGeom>
          <a:noFill/>
        </p:spPr>
        <p:txBody>
          <a:bodyPr wrap="square" rtlCol="0">
            <a:spAutoFit/>
          </a:bodyPr>
          <a:lstStyle/>
          <a:p>
            <a:pPr algn="ctr"/>
            <a:r>
              <a:rPr lang="fr-FR" sz="3200" dirty="0"/>
              <a:t>PCA9685</a:t>
            </a:r>
          </a:p>
        </p:txBody>
      </p:sp>
      <p:sp>
        <p:nvSpPr>
          <p:cNvPr id="39" name="TextBox 38">
            <a:extLst>
              <a:ext uri="{FF2B5EF4-FFF2-40B4-BE49-F238E27FC236}">
                <a16:creationId xmlns:a16="http://schemas.microsoft.com/office/drawing/2014/main" id="{BF92EC99-CB2B-4514-B2CB-D6970A016E20}"/>
              </a:ext>
            </a:extLst>
          </p:cNvPr>
          <p:cNvSpPr txBox="1"/>
          <p:nvPr/>
        </p:nvSpPr>
        <p:spPr>
          <a:xfrm>
            <a:off x="3561284" y="17892862"/>
            <a:ext cx="5318274" cy="584775"/>
          </a:xfrm>
          <a:prstGeom prst="rect">
            <a:avLst/>
          </a:prstGeom>
          <a:noFill/>
        </p:spPr>
        <p:txBody>
          <a:bodyPr wrap="square" rtlCol="0">
            <a:spAutoFit/>
          </a:bodyPr>
          <a:lstStyle/>
          <a:p>
            <a:pPr algn="ctr"/>
            <a:r>
              <a:rPr lang="fr-FR" sz="3200" dirty="0" err="1"/>
              <a:t>Longruner</a:t>
            </a:r>
            <a:r>
              <a:rPr lang="fr-FR" sz="3200" dirty="0"/>
              <a:t> SG90</a:t>
            </a:r>
          </a:p>
        </p:txBody>
      </p:sp>
      <p:sp>
        <p:nvSpPr>
          <p:cNvPr id="40" name="TextBox 39">
            <a:extLst>
              <a:ext uri="{FF2B5EF4-FFF2-40B4-BE49-F238E27FC236}">
                <a16:creationId xmlns:a16="http://schemas.microsoft.com/office/drawing/2014/main" id="{89FC2011-36AE-4F4D-AEC8-79ACC744CCD1}"/>
              </a:ext>
            </a:extLst>
          </p:cNvPr>
          <p:cNvSpPr txBox="1"/>
          <p:nvPr/>
        </p:nvSpPr>
        <p:spPr>
          <a:xfrm>
            <a:off x="19690035" y="17892862"/>
            <a:ext cx="5318274" cy="584775"/>
          </a:xfrm>
          <a:prstGeom prst="rect">
            <a:avLst/>
          </a:prstGeom>
          <a:noFill/>
        </p:spPr>
        <p:txBody>
          <a:bodyPr wrap="square" rtlCol="0">
            <a:spAutoFit/>
          </a:bodyPr>
          <a:lstStyle/>
          <a:p>
            <a:pPr algn="ctr"/>
            <a:r>
              <a:rPr lang="fr-FR" sz="3200" dirty="0"/>
              <a:t>Raspberry Pi 4</a:t>
            </a:r>
          </a:p>
        </p:txBody>
      </p:sp>
      <p:sp>
        <p:nvSpPr>
          <p:cNvPr id="42" name="TextBox 41">
            <a:extLst>
              <a:ext uri="{FF2B5EF4-FFF2-40B4-BE49-F238E27FC236}">
                <a16:creationId xmlns:a16="http://schemas.microsoft.com/office/drawing/2014/main" id="{DC845953-3A60-4410-B8A1-4D20C1A27177}"/>
              </a:ext>
            </a:extLst>
          </p:cNvPr>
          <p:cNvSpPr txBox="1"/>
          <p:nvPr/>
        </p:nvSpPr>
        <p:spPr>
          <a:xfrm>
            <a:off x="25926509" y="17840966"/>
            <a:ext cx="6071737" cy="584775"/>
          </a:xfrm>
          <a:prstGeom prst="rect">
            <a:avLst/>
          </a:prstGeom>
          <a:noFill/>
        </p:spPr>
        <p:txBody>
          <a:bodyPr wrap="square" rtlCol="0">
            <a:spAutoFit/>
          </a:bodyPr>
          <a:lstStyle/>
          <a:p>
            <a:pPr algn="ctr"/>
            <a:r>
              <a:rPr lang="fr-FR" sz="3200" dirty="0"/>
              <a:t>Raspberry Pi Camera v2</a:t>
            </a:r>
          </a:p>
        </p:txBody>
      </p:sp>
    </p:spTree>
  </p:cSld>
  <p:clrMapOvr>
    <a:masterClrMapping/>
  </p:clrMapOvr>
</p:sld>
</file>

<file path=ppt/theme/theme1.xml><?xml version="1.0" encoding="utf-8"?>
<a:theme xmlns:a="http://schemas.openxmlformats.org/drawingml/2006/main" name="Nouvelle présentation">
  <a:themeElements>
    <a:clrScheme name="Nouvelle pré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ouvelle pré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Nouvelle pré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uvelle pré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uvelle pré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uvelle pré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uvelle pré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uvelle pré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uvelle pré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uvelle pré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uvelle pré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uvelle pré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uvelle pré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uvelle pré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1663</TotalTime>
  <Words>335</Words>
  <Application>Microsoft Office PowerPoint</Application>
  <PresentationFormat>Personnalisé</PresentationFormat>
  <Paragraphs>26</Paragraphs>
  <Slides>1</Slides>
  <Notes>1</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vt:i4>
      </vt:variant>
    </vt:vector>
  </HeadingPairs>
  <TitlesOfParts>
    <vt:vector size="4" baseType="lpstr">
      <vt:lpstr>Arial</vt:lpstr>
      <vt:lpstr>Calibri</vt:lpstr>
      <vt:lpstr>Nouvelle présentation</vt:lpstr>
      <vt:lpstr>Présentation PowerPoint</vt:lpstr>
    </vt:vector>
  </TitlesOfParts>
  <Company>Elvira/Puttevils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Elvira/Puttevils</dc:creator>
  <cp:lastModifiedBy>Brice Petit</cp:lastModifiedBy>
  <cp:revision>120</cp:revision>
  <cp:lastPrinted>2013-02-08T09:18:21Z</cp:lastPrinted>
  <dcterms:created xsi:type="dcterms:W3CDTF">2005-02-24T09:50:45Z</dcterms:created>
  <dcterms:modified xsi:type="dcterms:W3CDTF">2020-04-24T08:18:52Z</dcterms:modified>
</cp:coreProperties>
</file>