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899350" cy="43562588"/>
  <p:notesSz cx="6867525" cy="9993313"/>
  <p:defaultTextStyle>
    <a:defPPr>
      <a:defRPr lang="fr-FR"/>
    </a:defPPr>
    <a:lvl1pPr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34" charset="-128"/>
        <a:cs typeface="+mn-cs"/>
      </a:defRPr>
    </a:lvl5pPr>
    <a:lvl6pPr marL="2286000" algn="l" defTabSz="914400" rtl="0" eaLnBrk="1" latinLnBrk="0" hangingPunct="1">
      <a:defRPr sz="2400" kern="1200">
        <a:solidFill>
          <a:schemeClr val="tx1"/>
        </a:solidFill>
        <a:latin typeface="Arial" charset="0"/>
        <a:ea typeface="ＭＳ Ｐゴシック" pitchFamily="34" charset="-128"/>
        <a:cs typeface="+mn-cs"/>
      </a:defRPr>
    </a:lvl6pPr>
    <a:lvl7pPr marL="2743200" algn="l" defTabSz="914400" rtl="0" eaLnBrk="1" latinLnBrk="0" hangingPunct="1">
      <a:defRPr sz="2400" kern="1200">
        <a:solidFill>
          <a:schemeClr val="tx1"/>
        </a:solidFill>
        <a:latin typeface="Arial" charset="0"/>
        <a:ea typeface="ＭＳ Ｐゴシック" pitchFamily="34" charset="-128"/>
        <a:cs typeface="+mn-cs"/>
      </a:defRPr>
    </a:lvl7pPr>
    <a:lvl8pPr marL="3200400" algn="l" defTabSz="914400" rtl="0" eaLnBrk="1" latinLnBrk="0" hangingPunct="1">
      <a:defRPr sz="2400" kern="1200">
        <a:solidFill>
          <a:schemeClr val="tx1"/>
        </a:solidFill>
        <a:latin typeface="Arial" charset="0"/>
        <a:ea typeface="ＭＳ Ｐゴシック" pitchFamily="34" charset="-128"/>
        <a:cs typeface="+mn-cs"/>
      </a:defRPr>
    </a:lvl8pPr>
    <a:lvl9pPr marL="3657600" algn="l" defTabSz="914400" rtl="0" eaLnBrk="1" latinLnBrk="0" hangingPunct="1">
      <a:defRPr sz="2400"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3720">
          <p15:clr>
            <a:srgbClr val="A4A3A4"/>
          </p15:clr>
        </p15:guide>
        <p15:guide id="2" pos="103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5098"/>
    <a:srgbClr val="CC0000"/>
    <a:srgbClr val="75766A"/>
    <a:srgbClr val="E2DCEC"/>
    <a:srgbClr val="BDAFD5"/>
    <a:srgbClr val="003893"/>
    <a:srgbClr val="000000"/>
    <a:srgbClr val="3C75C2"/>
    <a:srgbClr val="FF6699"/>
    <a:srgbClr val="99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6349" autoAdjust="0"/>
  </p:normalViewPr>
  <p:slideViewPr>
    <p:cSldViewPr>
      <p:cViewPr>
        <p:scale>
          <a:sx n="25" d="100"/>
          <a:sy n="25" d="100"/>
        </p:scale>
        <p:origin x="1238" y="-2856"/>
      </p:cViewPr>
      <p:guideLst>
        <p:guide orient="horz" pos="13720"/>
        <p:guide pos="1036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ce.Petit@ulb.ac.be" userId="471340c5-ea36-4afb-85d4-5000669cca5d" providerId="ADAL" clId="{3CF6650F-7290-4380-976D-DF807063B0B8}"/>
    <pc:docChg chg="custSel modSld">
      <pc:chgData name="Brice.Petit@ulb.ac.be" userId="471340c5-ea36-4afb-85d4-5000669cca5d" providerId="ADAL" clId="{3CF6650F-7290-4380-976D-DF807063B0B8}" dt="2020-04-24T08:24:31.998" v="1" actId="20577"/>
      <pc:docMkLst>
        <pc:docMk/>
      </pc:docMkLst>
      <pc:sldChg chg="modSp mod">
        <pc:chgData name="Brice.Petit@ulb.ac.be" userId="471340c5-ea36-4afb-85d4-5000669cca5d" providerId="ADAL" clId="{3CF6650F-7290-4380-976D-DF807063B0B8}" dt="2020-04-24T08:24:31.998" v="1" actId="20577"/>
        <pc:sldMkLst>
          <pc:docMk/>
          <pc:sldMk cId="0" sldId="256"/>
        </pc:sldMkLst>
        <pc:spChg chg="mod">
          <ac:chgData name="Brice.Petit@ulb.ac.be" userId="471340c5-ea36-4afb-85d4-5000669cca5d" providerId="ADAL" clId="{3CF6650F-7290-4380-976D-DF807063B0B8}" dt="2020-04-24T08:24:21.971" v="0" actId="313"/>
          <ac:spMkLst>
            <pc:docMk/>
            <pc:sldMk cId="0" sldId="256"/>
            <ac:spMk id="45" creationId="{9EB1432B-3134-4FD4-97BE-54F5280D87B4}"/>
          </ac:spMkLst>
        </pc:spChg>
        <pc:spChg chg="mod">
          <ac:chgData name="Brice.Petit@ulb.ac.be" userId="471340c5-ea36-4afb-85d4-5000669cca5d" providerId="ADAL" clId="{3CF6650F-7290-4380-976D-DF807063B0B8}" dt="2020-04-24T08:24:31.998" v="1" actId="20577"/>
          <ac:spMkLst>
            <pc:docMk/>
            <pc:sldMk cId="0" sldId="256"/>
            <ac:spMk id="78" creationId="{D87A0A6C-6B54-437E-9926-C97DE0DC85E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sz="quarter"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304C0014-FFDD-4023-8AAB-93AE7091450A}" type="datetimeFigureOut">
              <a:rPr lang="fr-BE"/>
              <a:pPr>
                <a:defRPr/>
              </a:pPr>
              <a:t>24-04-20</a:t>
            </a:fld>
            <a:endParaRPr lang="fr-BE"/>
          </a:p>
        </p:txBody>
      </p:sp>
      <p:sp>
        <p:nvSpPr>
          <p:cNvPr id="4" name="Espace réservé du pied de page 3"/>
          <p:cNvSpPr>
            <a:spLocks noGrp="1"/>
          </p:cNvSpPr>
          <p:nvPr>
            <p:ph type="ftr" sz="quarter" idx="2"/>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5" name="Espace réservé du numéro de diapositive 4"/>
          <p:cNvSpPr>
            <a:spLocks noGrp="1"/>
          </p:cNvSpPr>
          <p:nvPr>
            <p:ph type="sldNum" sz="quarter" idx="3"/>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232A62E5-7DE5-4840-BFB7-BE889DCC9A5A}" type="slidenum">
              <a:rPr lang="fr-BE"/>
              <a:pPr>
                <a:defRPr/>
              </a:pPr>
              <a:t>‹N°›</a:t>
            </a:fld>
            <a:endParaRPr lang="fr-BE"/>
          </a:p>
        </p:txBody>
      </p:sp>
    </p:spTree>
    <p:extLst>
      <p:ext uri="{BB962C8B-B14F-4D97-AF65-F5344CB8AC3E}">
        <p14:creationId xmlns:p14="http://schemas.microsoft.com/office/powerpoint/2010/main" val="23726324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6563" cy="500063"/>
          </a:xfrm>
          <a:prstGeom prst="rect">
            <a:avLst/>
          </a:prstGeom>
        </p:spPr>
        <p:txBody>
          <a:bodyPr vert="horz" lIns="91440" tIns="45720" rIns="91440" bIns="45720" rtlCol="0"/>
          <a:lstStyle>
            <a:lvl1pPr algn="l">
              <a:defRPr sz="1200">
                <a:latin typeface="Arial" charset="0"/>
                <a:ea typeface="ＭＳ Ｐゴシック" pitchFamily="1" charset="-128"/>
                <a:cs typeface="+mn-cs"/>
              </a:defRPr>
            </a:lvl1pPr>
          </a:lstStyle>
          <a:p>
            <a:pPr>
              <a:defRPr/>
            </a:pPr>
            <a:endParaRPr lang="fr-BE"/>
          </a:p>
        </p:txBody>
      </p:sp>
      <p:sp>
        <p:nvSpPr>
          <p:cNvPr id="3" name="Espace réservé de la date 2"/>
          <p:cNvSpPr>
            <a:spLocks noGrp="1"/>
          </p:cNvSpPr>
          <p:nvPr>
            <p:ph type="dt" idx="1"/>
          </p:nvPr>
        </p:nvSpPr>
        <p:spPr>
          <a:xfrm>
            <a:off x="3889375" y="0"/>
            <a:ext cx="2976563" cy="500063"/>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B307959A-D026-4889-BBC8-59C5F910EA23}" type="datetimeFigureOut">
              <a:rPr lang="fr-BE"/>
              <a:pPr>
                <a:defRPr/>
              </a:pPr>
              <a:t>24-04-20</a:t>
            </a:fld>
            <a:endParaRPr lang="fr-BE"/>
          </a:p>
        </p:txBody>
      </p:sp>
      <p:sp>
        <p:nvSpPr>
          <p:cNvPr id="4" name="Espace réservé de l'image des diapositives 3"/>
          <p:cNvSpPr>
            <a:spLocks noGrp="1" noRot="1" noChangeAspect="1"/>
          </p:cNvSpPr>
          <p:nvPr>
            <p:ph type="sldImg" idx="2"/>
          </p:nvPr>
        </p:nvSpPr>
        <p:spPr>
          <a:xfrm>
            <a:off x="2017713" y="749300"/>
            <a:ext cx="2832100" cy="3748088"/>
          </a:xfrm>
          <a:prstGeom prst="rect">
            <a:avLst/>
          </a:prstGeom>
          <a:noFill/>
          <a:ln w="12700">
            <a:solidFill>
              <a:prstClr val="black"/>
            </a:solidFill>
          </a:ln>
        </p:spPr>
        <p:txBody>
          <a:bodyPr vert="horz" lIns="91440" tIns="45720" rIns="91440" bIns="45720" rtlCol="0" anchor="ctr"/>
          <a:lstStyle/>
          <a:p>
            <a:pPr lvl="0"/>
            <a:endParaRPr lang="fr-BE" noProof="0"/>
          </a:p>
        </p:txBody>
      </p:sp>
      <p:sp>
        <p:nvSpPr>
          <p:cNvPr id="5" name="Espace réservé des commentaires 4"/>
          <p:cNvSpPr>
            <a:spLocks noGrp="1"/>
          </p:cNvSpPr>
          <p:nvPr>
            <p:ph type="body" sz="quarter" idx="3"/>
          </p:nvPr>
        </p:nvSpPr>
        <p:spPr>
          <a:xfrm>
            <a:off x="687388" y="4746625"/>
            <a:ext cx="5492750" cy="4497388"/>
          </a:xfrm>
          <a:prstGeom prst="rect">
            <a:avLst/>
          </a:prstGeom>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BE" noProof="0"/>
          </a:p>
        </p:txBody>
      </p:sp>
      <p:sp>
        <p:nvSpPr>
          <p:cNvPr id="6" name="Espace réservé du pied de page 5"/>
          <p:cNvSpPr>
            <a:spLocks noGrp="1"/>
          </p:cNvSpPr>
          <p:nvPr>
            <p:ph type="ftr" sz="quarter" idx="4"/>
          </p:nvPr>
        </p:nvSpPr>
        <p:spPr>
          <a:xfrm>
            <a:off x="0" y="9491663"/>
            <a:ext cx="2976563" cy="500062"/>
          </a:xfrm>
          <a:prstGeom prst="rect">
            <a:avLst/>
          </a:prstGeom>
        </p:spPr>
        <p:txBody>
          <a:bodyPr vert="horz" lIns="91440" tIns="45720" rIns="91440" bIns="45720" rtlCol="0" anchor="b"/>
          <a:lstStyle>
            <a:lvl1pPr algn="l">
              <a:defRPr sz="1200">
                <a:latin typeface="Arial" charset="0"/>
                <a:ea typeface="ＭＳ Ｐゴシック" pitchFamily="1" charset="-128"/>
                <a:cs typeface="+mn-cs"/>
              </a:defRPr>
            </a:lvl1pPr>
          </a:lstStyle>
          <a:p>
            <a:pPr>
              <a:defRPr/>
            </a:pPr>
            <a:endParaRPr lang="fr-BE"/>
          </a:p>
        </p:txBody>
      </p:sp>
      <p:sp>
        <p:nvSpPr>
          <p:cNvPr id="7" name="Espace réservé du numéro de diapositive 6"/>
          <p:cNvSpPr>
            <a:spLocks noGrp="1"/>
          </p:cNvSpPr>
          <p:nvPr>
            <p:ph type="sldNum" sz="quarter" idx="5"/>
          </p:nvPr>
        </p:nvSpPr>
        <p:spPr>
          <a:xfrm>
            <a:off x="3889375" y="9491663"/>
            <a:ext cx="2976563" cy="500062"/>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7241870-3BE1-4A50-B736-F0285622E371}" type="slidenum">
              <a:rPr lang="fr-BE"/>
              <a:pPr>
                <a:defRPr/>
              </a:pPr>
              <a:t>‹N°›</a:t>
            </a:fld>
            <a:endParaRPr lang="fr-BE"/>
          </a:p>
        </p:txBody>
      </p:sp>
    </p:spTree>
    <p:extLst>
      <p:ext uri="{BB962C8B-B14F-4D97-AF65-F5344CB8AC3E}">
        <p14:creationId xmlns:p14="http://schemas.microsoft.com/office/powerpoint/2010/main" val="2367078076"/>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fr-BE" altLang="fr-FR" dirty="0">
              <a:ea typeface="ＭＳ Ｐゴシック" pitchFamily="34" charset="-128"/>
            </a:endParaRPr>
          </a:p>
        </p:txBody>
      </p:sp>
    </p:spTree>
    <p:extLst>
      <p:ext uri="{BB962C8B-B14F-4D97-AF65-F5344CB8AC3E}">
        <p14:creationId xmlns:p14="http://schemas.microsoft.com/office/powerpoint/2010/main" val="3752721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2466975" y="13531850"/>
            <a:ext cx="27965400" cy="9339263"/>
          </a:xfrm>
        </p:spPr>
        <p:txBody>
          <a:bodyPr/>
          <a:lstStyle/>
          <a:p>
            <a:r>
              <a:rPr lang="fr-FR"/>
              <a:t>Cliquez pour modifier le style du titre</a:t>
            </a:r>
            <a:endParaRPr lang="fr-BE"/>
          </a:p>
        </p:txBody>
      </p:sp>
      <p:sp>
        <p:nvSpPr>
          <p:cNvPr id="3" name="Sous-titre 2"/>
          <p:cNvSpPr>
            <a:spLocks noGrp="1"/>
          </p:cNvSpPr>
          <p:nvPr>
            <p:ph type="subTitle" idx="1"/>
          </p:nvPr>
        </p:nvSpPr>
        <p:spPr>
          <a:xfrm>
            <a:off x="4935538" y="24685625"/>
            <a:ext cx="23028275" cy="1113313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73C978FF-AE9A-4BE6-A95A-E3D153B7610D}" type="slidenum">
              <a:rPr lang="fr-FR"/>
              <a:pPr>
                <a:defRPr/>
              </a:pPr>
              <a:t>‹N°›</a:t>
            </a:fld>
            <a:endParaRPr lang="fr-FR"/>
          </a:p>
        </p:txBody>
      </p:sp>
    </p:spTree>
    <p:extLst>
      <p:ext uri="{BB962C8B-B14F-4D97-AF65-F5344CB8AC3E}">
        <p14:creationId xmlns:p14="http://schemas.microsoft.com/office/powerpoint/2010/main" val="143228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019DBC7A-E348-4FDD-9F7A-5330C3D3D803}" type="slidenum">
              <a:rPr lang="fr-FR"/>
              <a:pPr>
                <a:defRPr/>
              </a:pPr>
              <a:t>‹N°›</a:t>
            </a:fld>
            <a:endParaRPr lang="fr-FR"/>
          </a:p>
        </p:txBody>
      </p:sp>
    </p:spTree>
    <p:extLst>
      <p:ext uri="{BB962C8B-B14F-4D97-AF65-F5344CB8AC3E}">
        <p14:creationId xmlns:p14="http://schemas.microsoft.com/office/powerpoint/2010/main" val="307997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23441025" y="3871913"/>
            <a:ext cx="6991350" cy="34850387"/>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2466975" y="3871913"/>
            <a:ext cx="20821650" cy="34850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BB11C180-7774-4464-8C7D-F064E12966E2}" type="slidenum">
              <a:rPr lang="fr-FR"/>
              <a:pPr>
                <a:defRPr/>
              </a:pPr>
              <a:t>‹N°›</a:t>
            </a:fld>
            <a:endParaRPr lang="fr-FR"/>
          </a:p>
        </p:txBody>
      </p:sp>
    </p:spTree>
    <p:extLst>
      <p:ext uri="{BB962C8B-B14F-4D97-AF65-F5344CB8AC3E}">
        <p14:creationId xmlns:p14="http://schemas.microsoft.com/office/powerpoint/2010/main" val="395525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C1F1498A-0910-4319-80F8-AB3938A176C7}" type="slidenum">
              <a:rPr lang="fr-FR"/>
              <a:pPr>
                <a:defRPr/>
              </a:pPr>
              <a:t>‹N°›</a:t>
            </a:fld>
            <a:endParaRPr lang="fr-FR"/>
          </a:p>
        </p:txBody>
      </p:sp>
    </p:spTree>
    <p:extLst>
      <p:ext uri="{BB962C8B-B14F-4D97-AF65-F5344CB8AC3E}">
        <p14:creationId xmlns:p14="http://schemas.microsoft.com/office/powerpoint/2010/main" val="2424965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2598738" y="27992388"/>
            <a:ext cx="27963812" cy="86518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2598738" y="18464213"/>
            <a:ext cx="27963812" cy="9528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4"/>
          <p:cNvSpPr>
            <a:spLocks noGrp="1" noChangeArrowheads="1"/>
          </p:cNvSpPr>
          <p:nvPr>
            <p:ph type="dt" sz="half" idx="10"/>
          </p:nvPr>
        </p:nvSpPr>
        <p:spPr>
          <a:ln/>
        </p:spPr>
        <p:txBody>
          <a:bodyPr/>
          <a:lstStyle>
            <a:lvl1pPr>
              <a:defRPr/>
            </a:lvl1pPr>
          </a:lstStyle>
          <a:p>
            <a:pPr>
              <a:defRPr/>
            </a:pPr>
            <a:endParaRPr lang="fr-FR"/>
          </a:p>
        </p:txBody>
      </p:sp>
      <p:sp>
        <p:nvSpPr>
          <p:cNvPr id="5" name="Rectangle 5"/>
          <p:cNvSpPr>
            <a:spLocks noGrp="1" noChangeArrowheads="1"/>
          </p:cNvSpPr>
          <p:nvPr>
            <p:ph type="ftr" sz="quarter" idx="11"/>
          </p:nvPr>
        </p:nvSpPr>
        <p:spPr>
          <a:ln/>
        </p:spPr>
        <p:txBody>
          <a:bodyPr/>
          <a:lstStyle>
            <a:lvl1pPr>
              <a:defRPr/>
            </a:lvl1pPr>
          </a:lstStyle>
          <a:p>
            <a:pPr>
              <a:defRPr/>
            </a:pPr>
            <a:endParaRPr lang="fr-FR"/>
          </a:p>
        </p:txBody>
      </p:sp>
      <p:sp>
        <p:nvSpPr>
          <p:cNvPr id="6" name="Rectangle 6"/>
          <p:cNvSpPr>
            <a:spLocks noGrp="1" noChangeArrowheads="1"/>
          </p:cNvSpPr>
          <p:nvPr>
            <p:ph type="sldNum" sz="quarter" idx="12"/>
          </p:nvPr>
        </p:nvSpPr>
        <p:spPr>
          <a:ln/>
        </p:spPr>
        <p:txBody>
          <a:bodyPr/>
          <a:lstStyle>
            <a:lvl1pPr>
              <a:defRPr/>
            </a:lvl1pPr>
          </a:lstStyle>
          <a:p>
            <a:pPr>
              <a:defRPr/>
            </a:pPr>
            <a:fld id="{ECA21D13-DE9D-46BD-A5A0-83FE51B4711A}" type="slidenum">
              <a:rPr lang="fr-FR"/>
              <a:pPr>
                <a:defRPr/>
              </a:pPr>
              <a:t>‹N°›</a:t>
            </a:fld>
            <a:endParaRPr lang="fr-FR"/>
          </a:p>
        </p:txBody>
      </p:sp>
    </p:spTree>
    <p:extLst>
      <p:ext uri="{BB962C8B-B14F-4D97-AF65-F5344CB8AC3E}">
        <p14:creationId xmlns:p14="http://schemas.microsoft.com/office/powerpoint/2010/main" val="141300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24669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16525875" y="12584113"/>
            <a:ext cx="13906500" cy="26138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C0A8D3E-1D59-4132-82B4-CEA21FD429C8}" type="slidenum">
              <a:rPr lang="fr-FR"/>
              <a:pPr>
                <a:defRPr/>
              </a:pPr>
              <a:t>‹N°›</a:t>
            </a:fld>
            <a:endParaRPr lang="fr-FR"/>
          </a:p>
        </p:txBody>
      </p:sp>
    </p:spTree>
    <p:extLst>
      <p:ext uri="{BB962C8B-B14F-4D97-AF65-F5344CB8AC3E}">
        <p14:creationId xmlns:p14="http://schemas.microsoft.com/office/powerpoint/2010/main" val="3441770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644650" y="1744663"/>
            <a:ext cx="29610050" cy="7259637"/>
          </a:xfrm>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1644650" y="9750425"/>
            <a:ext cx="14536738"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1644650" y="13814425"/>
            <a:ext cx="14536738"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16713200" y="9750425"/>
            <a:ext cx="14541500" cy="4064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16713200" y="13814425"/>
            <a:ext cx="14541500" cy="25099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Rectangle 4"/>
          <p:cNvSpPr>
            <a:spLocks noGrp="1" noChangeArrowheads="1"/>
          </p:cNvSpPr>
          <p:nvPr>
            <p:ph type="dt" sz="half" idx="10"/>
          </p:nvPr>
        </p:nvSpPr>
        <p:spPr>
          <a:ln/>
        </p:spPr>
        <p:txBody>
          <a:bodyPr/>
          <a:lstStyle>
            <a:lvl1pPr>
              <a:defRPr/>
            </a:lvl1pPr>
          </a:lstStyle>
          <a:p>
            <a:pPr>
              <a:defRPr/>
            </a:pPr>
            <a:endParaRPr lang="fr-FR"/>
          </a:p>
        </p:txBody>
      </p:sp>
      <p:sp>
        <p:nvSpPr>
          <p:cNvPr id="8" name="Rectangle 5"/>
          <p:cNvSpPr>
            <a:spLocks noGrp="1" noChangeArrowheads="1"/>
          </p:cNvSpPr>
          <p:nvPr>
            <p:ph type="ftr" sz="quarter" idx="11"/>
          </p:nvPr>
        </p:nvSpPr>
        <p:spPr>
          <a:ln/>
        </p:spPr>
        <p:txBody>
          <a:bodyPr/>
          <a:lstStyle>
            <a:lvl1pPr>
              <a:defRPr/>
            </a:lvl1pPr>
          </a:lstStyle>
          <a:p>
            <a:pPr>
              <a:defRPr/>
            </a:pPr>
            <a:endParaRPr lang="fr-FR"/>
          </a:p>
        </p:txBody>
      </p:sp>
      <p:sp>
        <p:nvSpPr>
          <p:cNvPr id="9" name="Rectangle 6"/>
          <p:cNvSpPr>
            <a:spLocks noGrp="1" noChangeArrowheads="1"/>
          </p:cNvSpPr>
          <p:nvPr>
            <p:ph type="sldNum" sz="quarter" idx="12"/>
          </p:nvPr>
        </p:nvSpPr>
        <p:spPr>
          <a:ln/>
        </p:spPr>
        <p:txBody>
          <a:bodyPr/>
          <a:lstStyle>
            <a:lvl1pPr>
              <a:defRPr/>
            </a:lvl1pPr>
          </a:lstStyle>
          <a:p>
            <a:pPr>
              <a:defRPr/>
            </a:pPr>
            <a:fld id="{B6D69B20-7516-411E-898A-C50562FD3230}" type="slidenum">
              <a:rPr lang="fr-FR"/>
              <a:pPr>
                <a:defRPr/>
              </a:pPr>
              <a:t>‹N°›</a:t>
            </a:fld>
            <a:endParaRPr lang="fr-FR"/>
          </a:p>
        </p:txBody>
      </p:sp>
    </p:spTree>
    <p:extLst>
      <p:ext uri="{BB962C8B-B14F-4D97-AF65-F5344CB8AC3E}">
        <p14:creationId xmlns:p14="http://schemas.microsoft.com/office/powerpoint/2010/main" val="317281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Rectangle 4"/>
          <p:cNvSpPr>
            <a:spLocks noGrp="1" noChangeArrowheads="1"/>
          </p:cNvSpPr>
          <p:nvPr>
            <p:ph type="dt" sz="half" idx="10"/>
          </p:nvPr>
        </p:nvSpPr>
        <p:spPr>
          <a:ln/>
        </p:spPr>
        <p:txBody>
          <a:bodyPr/>
          <a:lstStyle>
            <a:lvl1pPr>
              <a:defRPr/>
            </a:lvl1pPr>
          </a:lstStyle>
          <a:p>
            <a:pPr>
              <a:defRPr/>
            </a:pPr>
            <a:endParaRPr lang="fr-FR"/>
          </a:p>
        </p:txBody>
      </p:sp>
      <p:sp>
        <p:nvSpPr>
          <p:cNvPr id="4" name="Rectangle 5"/>
          <p:cNvSpPr>
            <a:spLocks noGrp="1" noChangeArrowheads="1"/>
          </p:cNvSpPr>
          <p:nvPr>
            <p:ph type="ftr" sz="quarter" idx="11"/>
          </p:nvPr>
        </p:nvSpPr>
        <p:spPr>
          <a:ln/>
        </p:spPr>
        <p:txBody>
          <a:bodyPr/>
          <a:lstStyle>
            <a:lvl1pPr>
              <a:defRPr/>
            </a:lvl1pPr>
          </a:lstStyle>
          <a:p>
            <a:pPr>
              <a:defRPr/>
            </a:pPr>
            <a:endParaRPr lang="fr-FR"/>
          </a:p>
        </p:txBody>
      </p:sp>
      <p:sp>
        <p:nvSpPr>
          <p:cNvPr id="5" name="Rectangle 6"/>
          <p:cNvSpPr>
            <a:spLocks noGrp="1" noChangeArrowheads="1"/>
          </p:cNvSpPr>
          <p:nvPr>
            <p:ph type="sldNum" sz="quarter" idx="12"/>
          </p:nvPr>
        </p:nvSpPr>
        <p:spPr>
          <a:ln/>
        </p:spPr>
        <p:txBody>
          <a:bodyPr/>
          <a:lstStyle>
            <a:lvl1pPr>
              <a:defRPr/>
            </a:lvl1pPr>
          </a:lstStyle>
          <a:p>
            <a:pPr>
              <a:defRPr/>
            </a:pPr>
            <a:fld id="{26695042-D50E-4E43-8C90-881E13D7B674}" type="slidenum">
              <a:rPr lang="fr-FR"/>
              <a:pPr>
                <a:defRPr/>
              </a:pPr>
              <a:t>‹N°›</a:t>
            </a:fld>
            <a:endParaRPr lang="fr-FR"/>
          </a:p>
        </p:txBody>
      </p:sp>
    </p:spTree>
    <p:extLst>
      <p:ext uri="{BB962C8B-B14F-4D97-AF65-F5344CB8AC3E}">
        <p14:creationId xmlns:p14="http://schemas.microsoft.com/office/powerpoint/2010/main" val="714457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fr-FR"/>
          </a:p>
        </p:txBody>
      </p:sp>
      <p:sp>
        <p:nvSpPr>
          <p:cNvPr id="3" name="Rectangle 5"/>
          <p:cNvSpPr>
            <a:spLocks noGrp="1" noChangeArrowheads="1"/>
          </p:cNvSpPr>
          <p:nvPr>
            <p:ph type="ftr" sz="quarter" idx="11"/>
          </p:nvPr>
        </p:nvSpPr>
        <p:spPr>
          <a:ln/>
        </p:spPr>
        <p:txBody>
          <a:bodyPr/>
          <a:lstStyle>
            <a:lvl1pPr>
              <a:defRPr/>
            </a:lvl1pPr>
          </a:lstStyle>
          <a:p>
            <a:pPr>
              <a:defRPr/>
            </a:pPr>
            <a:endParaRPr lang="fr-FR"/>
          </a:p>
        </p:txBody>
      </p:sp>
      <p:sp>
        <p:nvSpPr>
          <p:cNvPr id="4" name="Rectangle 6"/>
          <p:cNvSpPr>
            <a:spLocks noGrp="1" noChangeArrowheads="1"/>
          </p:cNvSpPr>
          <p:nvPr>
            <p:ph type="sldNum" sz="quarter" idx="12"/>
          </p:nvPr>
        </p:nvSpPr>
        <p:spPr>
          <a:ln/>
        </p:spPr>
        <p:txBody>
          <a:bodyPr/>
          <a:lstStyle>
            <a:lvl1pPr>
              <a:defRPr/>
            </a:lvl1pPr>
          </a:lstStyle>
          <a:p>
            <a:pPr>
              <a:defRPr/>
            </a:pPr>
            <a:fld id="{2E59946D-8651-4DE6-9044-D5C3264FDE6C}" type="slidenum">
              <a:rPr lang="fr-FR"/>
              <a:pPr>
                <a:defRPr/>
              </a:pPr>
              <a:t>‹N°›</a:t>
            </a:fld>
            <a:endParaRPr lang="fr-FR"/>
          </a:p>
        </p:txBody>
      </p:sp>
    </p:spTree>
    <p:extLst>
      <p:ext uri="{BB962C8B-B14F-4D97-AF65-F5344CB8AC3E}">
        <p14:creationId xmlns:p14="http://schemas.microsoft.com/office/powerpoint/2010/main" val="231775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644650" y="1735138"/>
            <a:ext cx="10823575" cy="7380287"/>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12863513" y="1735138"/>
            <a:ext cx="18391187" cy="37179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1644650" y="9115425"/>
            <a:ext cx="10823575" cy="29798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E16A57B1-9737-43F1-B7FF-32FDD32C3883}" type="slidenum">
              <a:rPr lang="fr-FR"/>
              <a:pPr>
                <a:defRPr/>
              </a:pPr>
              <a:t>‹N°›</a:t>
            </a:fld>
            <a:endParaRPr lang="fr-FR"/>
          </a:p>
        </p:txBody>
      </p:sp>
    </p:spTree>
    <p:extLst>
      <p:ext uri="{BB962C8B-B14F-4D97-AF65-F5344CB8AC3E}">
        <p14:creationId xmlns:p14="http://schemas.microsoft.com/office/powerpoint/2010/main" val="710735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448425" y="30494288"/>
            <a:ext cx="19738975" cy="3598862"/>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6448425" y="3892550"/>
            <a:ext cx="19738975" cy="261381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6448425" y="34093150"/>
            <a:ext cx="19738975" cy="5113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4"/>
          <p:cNvSpPr>
            <a:spLocks noGrp="1" noChangeArrowheads="1"/>
          </p:cNvSpPr>
          <p:nvPr>
            <p:ph type="dt" sz="half" idx="10"/>
          </p:nvPr>
        </p:nvSpPr>
        <p:spPr>
          <a:ln/>
        </p:spPr>
        <p:txBody>
          <a:bodyPr/>
          <a:lstStyle>
            <a:lvl1pPr>
              <a:defRPr/>
            </a:lvl1pPr>
          </a:lstStyle>
          <a:p>
            <a:pPr>
              <a:defRPr/>
            </a:pPr>
            <a:endParaRPr lang="fr-FR"/>
          </a:p>
        </p:txBody>
      </p:sp>
      <p:sp>
        <p:nvSpPr>
          <p:cNvPr id="6" name="Rectangle 5"/>
          <p:cNvSpPr>
            <a:spLocks noGrp="1" noChangeArrowheads="1"/>
          </p:cNvSpPr>
          <p:nvPr>
            <p:ph type="ftr" sz="quarter" idx="11"/>
          </p:nvPr>
        </p:nvSpPr>
        <p:spPr>
          <a:ln/>
        </p:spPr>
        <p:txBody>
          <a:bodyPr/>
          <a:lstStyle>
            <a:lvl1pPr>
              <a:defRPr/>
            </a:lvl1pPr>
          </a:lstStyle>
          <a:p>
            <a:pPr>
              <a:defRPr/>
            </a:pPr>
            <a:endParaRPr lang="fr-FR"/>
          </a:p>
        </p:txBody>
      </p:sp>
      <p:sp>
        <p:nvSpPr>
          <p:cNvPr id="7" name="Rectangle 6"/>
          <p:cNvSpPr>
            <a:spLocks noGrp="1" noChangeArrowheads="1"/>
          </p:cNvSpPr>
          <p:nvPr>
            <p:ph type="sldNum" sz="quarter" idx="12"/>
          </p:nvPr>
        </p:nvSpPr>
        <p:spPr>
          <a:ln/>
        </p:spPr>
        <p:txBody>
          <a:bodyPr/>
          <a:lstStyle>
            <a:lvl1pPr>
              <a:defRPr/>
            </a:lvl1pPr>
          </a:lstStyle>
          <a:p>
            <a:pPr>
              <a:defRPr/>
            </a:pPr>
            <a:fld id="{2C9927A8-AE89-4591-85F6-A4B2E07CB524}" type="slidenum">
              <a:rPr lang="fr-FR"/>
              <a:pPr>
                <a:defRPr/>
              </a:pPr>
              <a:t>‹N°›</a:t>
            </a:fld>
            <a:endParaRPr lang="fr-FR"/>
          </a:p>
        </p:txBody>
      </p:sp>
    </p:spTree>
    <p:extLst>
      <p:ext uri="{BB962C8B-B14F-4D97-AF65-F5344CB8AC3E}">
        <p14:creationId xmlns:p14="http://schemas.microsoft.com/office/powerpoint/2010/main" val="190408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6975" y="3871913"/>
            <a:ext cx="27965400" cy="726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ctr" anchorCtr="0" compatLnSpc="1">
            <a:prstTxWarp prst="textNoShape">
              <a:avLst/>
            </a:prstTxWarp>
          </a:bodyPr>
          <a:lstStyle/>
          <a:p>
            <a:pPr lvl="0"/>
            <a:r>
              <a:rPr lang="fr-FR" altLang="fr-FR"/>
              <a:t>Cliquez et modifiez le titre</a:t>
            </a:r>
          </a:p>
        </p:txBody>
      </p:sp>
      <p:sp>
        <p:nvSpPr>
          <p:cNvPr id="1027" name="Rectangle 3"/>
          <p:cNvSpPr>
            <a:spLocks noGrp="1" noChangeArrowheads="1"/>
          </p:cNvSpPr>
          <p:nvPr>
            <p:ph type="body" idx="1"/>
          </p:nvPr>
        </p:nvSpPr>
        <p:spPr bwMode="auto">
          <a:xfrm>
            <a:off x="2466975" y="12584113"/>
            <a:ext cx="27965400" cy="26138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28" name="Rectangle 4"/>
          <p:cNvSpPr>
            <a:spLocks noGrp="1" noChangeArrowheads="1"/>
          </p:cNvSpPr>
          <p:nvPr>
            <p:ph type="dt" sz="half" idx="2"/>
          </p:nvPr>
        </p:nvSpPr>
        <p:spPr bwMode="auto">
          <a:xfrm>
            <a:off x="2466975"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defTabSz="4368800">
              <a:defRPr sz="6700">
                <a:latin typeface="Arial" charset="0"/>
                <a:ea typeface="ＭＳ Ｐゴシック" pitchFamily="1" charset="-128"/>
                <a:cs typeface="+mn-cs"/>
              </a:defRPr>
            </a:lvl1pPr>
          </a:lstStyle>
          <a:p>
            <a:pPr>
              <a:defRPr/>
            </a:pPr>
            <a:endParaRPr lang="fr-FR"/>
          </a:p>
        </p:txBody>
      </p:sp>
      <p:sp>
        <p:nvSpPr>
          <p:cNvPr id="1029" name="Rectangle 5"/>
          <p:cNvSpPr>
            <a:spLocks noGrp="1" noChangeArrowheads="1"/>
          </p:cNvSpPr>
          <p:nvPr>
            <p:ph type="ftr" sz="quarter" idx="3"/>
          </p:nvPr>
        </p:nvSpPr>
        <p:spPr bwMode="auto">
          <a:xfrm>
            <a:off x="11241088" y="39690675"/>
            <a:ext cx="1041717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ctr" defTabSz="4368800">
              <a:defRPr sz="6700">
                <a:latin typeface="Arial" charset="0"/>
                <a:ea typeface="ＭＳ Ｐゴシック" pitchFamily="1" charset="-128"/>
                <a:cs typeface="+mn-cs"/>
              </a:defRPr>
            </a:lvl1pPr>
          </a:lstStyle>
          <a:p>
            <a:pPr>
              <a:defRPr/>
            </a:pPr>
            <a:endParaRPr lang="fr-FR"/>
          </a:p>
        </p:txBody>
      </p:sp>
      <p:sp>
        <p:nvSpPr>
          <p:cNvPr id="1030" name="Rectangle 6"/>
          <p:cNvSpPr>
            <a:spLocks noGrp="1" noChangeArrowheads="1"/>
          </p:cNvSpPr>
          <p:nvPr>
            <p:ph type="sldNum" sz="quarter" idx="4"/>
          </p:nvPr>
        </p:nvSpPr>
        <p:spPr bwMode="auto">
          <a:xfrm>
            <a:off x="23577550" y="39690675"/>
            <a:ext cx="6854825" cy="2903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436919" tIns="218459" rIns="436919" bIns="218459" numCol="1" anchor="t" anchorCtr="0" compatLnSpc="1">
            <a:prstTxWarp prst="textNoShape">
              <a:avLst/>
            </a:prstTxWarp>
          </a:bodyPr>
          <a:lstStyle>
            <a:lvl1pPr algn="r" defTabSz="4368800">
              <a:defRPr sz="6700">
                <a:latin typeface="Arial" pitchFamily="34" charset="0"/>
              </a:defRPr>
            </a:lvl1pPr>
          </a:lstStyle>
          <a:p>
            <a:pPr>
              <a:defRPr/>
            </a:pPr>
            <a:fld id="{1E413866-0F0A-4397-B4FA-16DD288A855C}"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68800" rtl="0" eaLnBrk="0" fontAlgn="base" hangingPunct="0">
        <a:spcBef>
          <a:spcPct val="0"/>
        </a:spcBef>
        <a:spcAft>
          <a:spcPct val="0"/>
        </a:spcAft>
        <a:defRPr sz="21000">
          <a:solidFill>
            <a:schemeClr val="tx2"/>
          </a:solidFill>
          <a:latin typeface="+mj-lt"/>
          <a:ea typeface="+mj-ea"/>
          <a:cs typeface="ＭＳ Ｐゴシック" charset="0"/>
        </a:defRPr>
      </a:lvl1pPr>
      <a:lvl2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2pPr>
      <a:lvl3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3pPr>
      <a:lvl4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4pPr>
      <a:lvl5pPr algn="ctr" defTabSz="4368800" rtl="0" eaLnBrk="0" fontAlgn="base" hangingPunct="0">
        <a:spcBef>
          <a:spcPct val="0"/>
        </a:spcBef>
        <a:spcAft>
          <a:spcPct val="0"/>
        </a:spcAft>
        <a:defRPr sz="21000">
          <a:solidFill>
            <a:schemeClr val="tx2"/>
          </a:solidFill>
          <a:latin typeface="Arial" charset="0"/>
          <a:ea typeface="ＭＳ Ｐゴシック" pitchFamily="1" charset="-128"/>
          <a:cs typeface="ＭＳ Ｐゴシック" charset="0"/>
        </a:defRPr>
      </a:lvl5pPr>
      <a:lvl6pPr marL="457200" algn="ctr" defTabSz="4368800" rtl="0" fontAlgn="base">
        <a:spcBef>
          <a:spcPct val="0"/>
        </a:spcBef>
        <a:spcAft>
          <a:spcPct val="0"/>
        </a:spcAft>
        <a:defRPr sz="21000">
          <a:solidFill>
            <a:schemeClr val="tx2"/>
          </a:solidFill>
          <a:latin typeface="Arial" charset="0"/>
          <a:ea typeface="ＭＳ Ｐゴシック" pitchFamily="1" charset="-128"/>
        </a:defRPr>
      </a:lvl6pPr>
      <a:lvl7pPr marL="914400" algn="ctr" defTabSz="4368800" rtl="0" fontAlgn="base">
        <a:spcBef>
          <a:spcPct val="0"/>
        </a:spcBef>
        <a:spcAft>
          <a:spcPct val="0"/>
        </a:spcAft>
        <a:defRPr sz="21000">
          <a:solidFill>
            <a:schemeClr val="tx2"/>
          </a:solidFill>
          <a:latin typeface="Arial" charset="0"/>
          <a:ea typeface="ＭＳ Ｐゴシック" pitchFamily="1" charset="-128"/>
        </a:defRPr>
      </a:lvl7pPr>
      <a:lvl8pPr marL="1371600" algn="ctr" defTabSz="4368800" rtl="0" fontAlgn="base">
        <a:spcBef>
          <a:spcPct val="0"/>
        </a:spcBef>
        <a:spcAft>
          <a:spcPct val="0"/>
        </a:spcAft>
        <a:defRPr sz="21000">
          <a:solidFill>
            <a:schemeClr val="tx2"/>
          </a:solidFill>
          <a:latin typeface="Arial" charset="0"/>
          <a:ea typeface="ＭＳ Ｐゴシック" pitchFamily="1" charset="-128"/>
        </a:defRPr>
      </a:lvl8pPr>
      <a:lvl9pPr marL="1828800" algn="ctr" defTabSz="4368800" rtl="0" fontAlgn="base">
        <a:spcBef>
          <a:spcPct val="0"/>
        </a:spcBef>
        <a:spcAft>
          <a:spcPct val="0"/>
        </a:spcAft>
        <a:defRPr sz="21000">
          <a:solidFill>
            <a:schemeClr val="tx2"/>
          </a:solidFill>
          <a:latin typeface="Arial" charset="0"/>
          <a:ea typeface="ＭＳ Ｐゴシック" pitchFamily="1" charset="-128"/>
        </a:defRPr>
      </a:lvl9pPr>
    </p:titleStyle>
    <p:bodyStyle>
      <a:lvl1pPr marL="1638300" indent="-1638300" algn="l" defTabSz="4368800" rtl="0" eaLnBrk="0" fontAlgn="base" hangingPunct="0">
        <a:spcBef>
          <a:spcPct val="20000"/>
        </a:spcBef>
        <a:spcAft>
          <a:spcPct val="0"/>
        </a:spcAft>
        <a:buChar char="•"/>
        <a:defRPr sz="15300">
          <a:solidFill>
            <a:schemeClr val="tx1"/>
          </a:solidFill>
          <a:latin typeface="+mn-lt"/>
          <a:ea typeface="+mn-ea"/>
          <a:cs typeface="ＭＳ Ｐゴシック" charset="0"/>
        </a:defRPr>
      </a:lvl1pPr>
      <a:lvl2pPr marL="3549650" indent="-1365250" algn="l" defTabSz="4368800" rtl="0" eaLnBrk="0" fontAlgn="base" hangingPunct="0">
        <a:spcBef>
          <a:spcPct val="20000"/>
        </a:spcBef>
        <a:spcAft>
          <a:spcPct val="0"/>
        </a:spcAft>
        <a:buChar char="–"/>
        <a:defRPr sz="13400">
          <a:solidFill>
            <a:schemeClr val="tx1"/>
          </a:solidFill>
          <a:latin typeface="+mn-lt"/>
          <a:ea typeface="+mn-ea"/>
        </a:defRPr>
      </a:lvl2pPr>
      <a:lvl3pPr marL="5461000" indent="-1092200" algn="l" defTabSz="4368800" rtl="0" eaLnBrk="0" fontAlgn="base" hangingPunct="0">
        <a:spcBef>
          <a:spcPct val="20000"/>
        </a:spcBef>
        <a:spcAft>
          <a:spcPct val="0"/>
        </a:spcAft>
        <a:buChar char="•"/>
        <a:defRPr sz="11500">
          <a:solidFill>
            <a:schemeClr val="tx1"/>
          </a:solidFill>
          <a:latin typeface="+mn-lt"/>
          <a:ea typeface="+mn-ea"/>
        </a:defRPr>
      </a:lvl3pPr>
      <a:lvl4pPr marL="7645400" indent="-1092200" algn="l" defTabSz="4368800" rtl="0" eaLnBrk="0" fontAlgn="base" hangingPunct="0">
        <a:spcBef>
          <a:spcPct val="20000"/>
        </a:spcBef>
        <a:spcAft>
          <a:spcPct val="0"/>
        </a:spcAft>
        <a:buChar char="–"/>
        <a:defRPr sz="9600">
          <a:solidFill>
            <a:schemeClr val="tx1"/>
          </a:solidFill>
          <a:latin typeface="+mn-lt"/>
          <a:ea typeface="+mn-ea"/>
        </a:defRPr>
      </a:lvl4pPr>
      <a:lvl5pPr marL="9831388" indent="-1093788" algn="l" defTabSz="4368800" rtl="0" eaLnBrk="0" fontAlgn="base" hangingPunct="0">
        <a:spcBef>
          <a:spcPct val="20000"/>
        </a:spcBef>
        <a:spcAft>
          <a:spcPct val="0"/>
        </a:spcAft>
        <a:buChar char="»"/>
        <a:defRPr sz="9600">
          <a:solidFill>
            <a:schemeClr val="tx1"/>
          </a:solidFill>
          <a:latin typeface="+mn-lt"/>
          <a:ea typeface="+mn-ea"/>
        </a:defRPr>
      </a:lvl5pPr>
      <a:lvl6pPr marL="10288588" indent="-1093788" algn="l" defTabSz="4368800" rtl="0" fontAlgn="base">
        <a:spcBef>
          <a:spcPct val="20000"/>
        </a:spcBef>
        <a:spcAft>
          <a:spcPct val="0"/>
        </a:spcAft>
        <a:buChar char="»"/>
        <a:defRPr sz="9600">
          <a:solidFill>
            <a:schemeClr val="tx1"/>
          </a:solidFill>
          <a:latin typeface="+mn-lt"/>
          <a:ea typeface="+mn-ea"/>
        </a:defRPr>
      </a:lvl6pPr>
      <a:lvl7pPr marL="10745788" indent="-1093788" algn="l" defTabSz="4368800" rtl="0" fontAlgn="base">
        <a:spcBef>
          <a:spcPct val="20000"/>
        </a:spcBef>
        <a:spcAft>
          <a:spcPct val="0"/>
        </a:spcAft>
        <a:buChar char="»"/>
        <a:defRPr sz="9600">
          <a:solidFill>
            <a:schemeClr val="tx1"/>
          </a:solidFill>
          <a:latin typeface="+mn-lt"/>
          <a:ea typeface="+mn-ea"/>
        </a:defRPr>
      </a:lvl7pPr>
      <a:lvl8pPr marL="11202988" indent="-1093788" algn="l" defTabSz="4368800" rtl="0" fontAlgn="base">
        <a:spcBef>
          <a:spcPct val="20000"/>
        </a:spcBef>
        <a:spcAft>
          <a:spcPct val="0"/>
        </a:spcAft>
        <a:buChar char="»"/>
        <a:defRPr sz="9600">
          <a:solidFill>
            <a:schemeClr val="tx1"/>
          </a:solidFill>
          <a:latin typeface="+mn-lt"/>
          <a:ea typeface="+mn-ea"/>
        </a:defRPr>
      </a:lvl8pPr>
      <a:lvl9pPr marL="11660188" indent="-1093788" algn="l" defTabSz="4368800" rtl="0" fontAlgn="base">
        <a:spcBef>
          <a:spcPct val="20000"/>
        </a:spcBef>
        <a:spcAft>
          <a:spcPct val="0"/>
        </a:spcAft>
        <a:buChar char="»"/>
        <a:defRPr sz="96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2.jp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A14AD4C3-93BF-432E-9860-A92EFC207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9186" y="30228417"/>
            <a:ext cx="9825033" cy="6818573"/>
          </a:xfrm>
          <a:prstGeom prst="rect">
            <a:avLst/>
          </a:prstGeom>
        </p:spPr>
      </p:pic>
      <p:pic>
        <p:nvPicPr>
          <p:cNvPr id="5" name="Picture 4" descr="A picture containing map, text&#10;&#10;Description automatically generated">
            <a:extLst>
              <a:ext uri="{FF2B5EF4-FFF2-40B4-BE49-F238E27FC236}">
                <a16:creationId xmlns:a16="http://schemas.microsoft.com/office/drawing/2014/main" id="{62400BA3-48D7-4269-9F0D-EC4FD71B23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66610" y="13798134"/>
            <a:ext cx="13185693" cy="4454768"/>
          </a:xfrm>
          <a:prstGeom prst="rect">
            <a:avLst/>
          </a:prstGeom>
        </p:spPr>
      </p:pic>
      <p:sp>
        <p:nvSpPr>
          <p:cNvPr id="6" name="Rectangle: Rounded Corners 5">
            <a:extLst>
              <a:ext uri="{FF2B5EF4-FFF2-40B4-BE49-F238E27FC236}">
                <a16:creationId xmlns:a16="http://schemas.microsoft.com/office/drawing/2014/main" id="{16C412BC-7FD0-4FD7-A441-E859367890FD}"/>
              </a:ext>
            </a:extLst>
          </p:cNvPr>
          <p:cNvSpPr/>
          <p:nvPr/>
        </p:nvSpPr>
        <p:spPr bwMode="auto">
          <a:xfrm>
            <a:off x="2033813" y="12996318"/>
            <a:ext cx="14571364" cy="29307256"/>
          </a:xfrm>
          <a:prstGeom prst="roundRect">
            <a:avLst/>
          </a:prstGeom>
          <a:noFill/>
          <a:ln w="9525" cap="flat" cmpd="sng" algn="ctr">
            <a:solidFill>
              <a:srgbClr val="6C50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pitchFamily="1" charset="-128"/>
            </a:endParaRPr>
          </a:p>
        </p:txBody>
      </p:sp>
      <p:pic>
        <p:nvPicPr>
          <p:cNvPr id="14" name="Image 11" descr="Une image contenant texte, batterie&#10;&#10;Description générée avec un niveau de confiance élevé">
            <a:extLst>
              <a:ext uri="{FF2B5EF4-FFF2-40B4-BE49-F238E27FC236}">
                <a16:creationId xmlns:a16="http://schemas.microsoft.com/office/drawing/2014/main" id="{CC5F491B-9E0B-8D49-A0B9-A41975C16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04642" y="-26906"/>
            <a:ext cx="31594707" cy="6998932"/>
          </a:xfrm>
          <a:prstGeom prst="rect">
            <a:avLst/>
          </a:prstGeom>
        </p:spPr>
      </p:pic>
      <p:pic>
        <p:nvPicPr>
          <p:cNvPr id="4" name="Imag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2991" y="-32371"/>
            <a:ext cx="31596359" cy="7004398"/>
          </a:xfrm>
          <a:prstGeom prst="rect">
            <a:avLst/>
          </a:prstGeom>
        </p:spPr>
      </p:pic>
      <p:sp>
        <p:nvSpPr>
          <p:cNvPr id="2052" name="Zone de texte 40"/>
          <p:cNvSpPr txBox="1">
            <a:spLocks noChangeArrowheads="1"/>
          </p:cNvSpPr>
          <p:nvPr/>
        </p:nvSpPr>
        <p:spPr bwMode="auto">
          <a:xfrm>
            <a:off x="2033813" y="7527369"/>
            <a:ext cx="29964433" cy="2568641"/>
          </a:xfrm>
          <a:prstGeom prst="rect">
            <a:avLst/>
          </a:prstGeom>
          <a:noFill/>
          <a:ln w="12700">
            <a:noFill/>
            <a:prstDash val="dash"/>
            <a:miter lim="800000"/>
            <a:headEnd/>
            <a:tailEnd/>
          </a:ln>
          <a:extLst>
            <a:ext uri="{909E8E84-426E-40DD-AFC4-6F175D3DCCD1}">
              <a14:hiddenFill xmlns:a14="http://schemas.microsoft.com/office/drawing/2010/main">
                <a:solidFill>
                  <a:schemeClr val="accent1"/>
                </a:solidFill>
              </a14:hiddenFill>
            </a:ext>
          </a:extLst>
        </p:spPr>
        <p:txBody>
          <a:bodyPr anchor="t"/>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200"/>
              </a:spcAft>
            </a:pPr>
            <a:r>
              <a:rPr lang="fr-FR" altLang="fr-FR" sz="11500" b="1" dirty="0">
                <a:solidFill>
                  <a:srgbClr val="6C5098"/>
                </a:solidFill>
                <a:latin typeface="+mj-lt"/>
              </a:rPr>
              <a:t>Tri automatique des déchets</a:t>
            </a:r>
          </a:p>
          <a:p>
            <a:pPr algn="ctr">
              <a:spcAft>
                <a:spcPts val="1200"/>
              </a:spcAft>
            </a:pPr>
            <a:r>
              <a:rPr lang="fr-FR" altLang="fr-FR" sz="4800" b="1" dirty="0">
                <a:solidFill>
                  <a:srgbClr val="92D050"/>
                </a:solidFill>
                <a:latin typeface="+mj-lt"/>
              </a:rPr>
              <a:t>DÉPARTEMENT D’INFORMATIQUE</a:t>
            </a:r>
          </a:p>
          <a:p>
            <a:pPr algn="ctr"/>
            <a:r>
              <a:rPr lang="fr-FR" altLang="fr-FR" sz="3600" b="1" dirty="0">
                <a:solidFill>
                  <a:srgbClr val="CC0000"/>
                </a:solidFill>
              </a:rPr>
              <a:t>Yahya BAKKALI, Hugo CALLEBAUT, Amir FALLAHI, Maxime HAUWAERT, Dumitru NEGRU et Brice PETIT</a:t>
            </a:r>
            <a:endParaRPr lang="fr-FR" altLang="fr-FR" sz="7200" b="1" dirty="0">
              <a:solidFill>
                <a:srgbClr val="CC0000"/>
              </a:solidFill>
            </a:endParaRPr>
          </a:p>
        </p:txBody>
      </p:sp>
      <p:sp>
        <p:nvSpPr>
          <p:cNvPr id="2070" name="ZoneTexte 1"/>
          <p:cNvSpPr txBox="1">
            <a:spLocks noChangeArrowheads="1"/>
          </p:cNvSpPr>
          <p:nvPr/>
        </p:nvSpPr>
        <p:spPr bwMode="auto">
          <a:xfrm rot="16200000">
            <a:off x="-21167694" y="21130919"/>
            <a:ext cx="43628508" cy="1312861"/>
          </a:xfrm>
          <a:prstGeom prst="rect">
            <a:avLst/>
          </a:prstGeom>
          <a:solidFill>
            <a:srgbClr val="6C5098"/>
          </a:solidFill>
          <a:ln>
            <a:noFill/>
          </a:ln>
        </p:spPr>
        <p:txBody>
          <a:bodyPr anchor="ct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spcAft>
                <a:spcPts val="1800"/>
              </a:spcAft>
              <a:defRPr/>
            </a:pPr>
            <a:r>
              <a:rPr lang="fr-FR" sz="6600" b="1" dirty="0">
                <a:solidFill>
                  <a:schemeClr val="accent3"/>
                </a:solidFill>
                <a:latin typeface="+mn-lt"/>
              </a:rPr>
              <a:t>UNIVERSITÉ LIBRE DE BRUXELLES</a:t>
            </a:r>
            <a:r>
              <a:rPr lang="fr-FR" sz="6600" dirty="0">
                <a:solidFill>
                  <a:schemeClr val="accent3"/>
                </a:solidFill>
                <a:latin typeface="+mn-lt"/>
              </a:rPr>
              <a:t> - </a:t>
            </a:r>
            <a:r>
              <a:rPr lang="fr-FR" sz="6600" b="1" dirty="0">
                <a:solidFill>
                  <a:schemeClr val="accent3"/>
                </a:solidFill>
                <a:latin typeface="+mn-lt"/>
              </a:rPr>
              <a:t>FACULTÉ DES SCIENCES</a:t>
            </a:r>
          </a:p>
        </p:txBody>
      </p:sp>
      <p:pic>
        <p:nvPicPr>
          <p:cNvPr id="2055" name="Picture 11" descr="C:\Users\Jérôme\Desktop\Faculté des Sciences\Logo\nouveaux\ULB mauve seul.ep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203775" y="40878125"/>
            <a:ext cx="2608263"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13" descr="C:\Users\Jérôme\Desktop\PSD2012\expo\panneaux\faculté-droite.ep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725438" y="40611425"/>
            <a:ext cx="4262437"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Zone de texte 11">
            <a:extLst>
              <a:ext uri="{FF2B5EF4-FFF2-40B4-BE49-F238E27FC236}">
                <a16:creationId xmlns:a16="http://schemas.microsoft.com/office/drawing/2014/main" id="{CA7DC187-092B-400A-8FE4-AC25346D6EED}"/>
              </a:ext>
            </a:extLst>
          </p:cNvPr>
          <p:cNvSpPr txBox="1">
            <a:spLocks noChangeArrowheads="1"/>
          </p:cNvSpPr>
          <p:nvPr/>
        </p:nvSpPr>
        <p:spPr bwMode="auto">
          <a:xfrm>
            <a:off x="1832051" y="42857953"/>
            <a:ext cx="21967600" cy="969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defRPr sz="2400">
                <a:solidFill>
                  <a:schemeClr val="tx1"/>
                </a:solidFill>
                <a:latin typeface="Arial" charset="0"/>
                <a:ea typeface="ＭＳ Ｐゴシック" pitchFamily="34" charset="-128"/>
              </a:defRPr>
            </a:lvl1pPr>
            <a:lvl2pPr marL="742950" indent="-285750">
              <a:defRPr sz="2400">
                <a:solidFill>
                  <a:schemeClr val="tx1"/>
                </a:solidFill>
                <a:latin typeface="Arial" charset="0"/>
                <a:ea typeface="ＭＳ Ｐゴシック" pitchFamily="34" charset="-128"/>
              </a:defRPr>
            </a:lvl2pPr>
            <a:lvl3pPr marL="1143000" indent="-228600">
              <a:defRPr sz="2400">
                <a:solidFill>
                  <a:schemeClr val="tx1"/>
                </a:solidFill>
                <a:latin typeface="Arial" charset="0"/>
                <a:ea typeface="ＭＳ Ｐゴシック" pitchFamily="34" charset="-128"/>
              </a:defRPr>
            </a:lvl3pPr>
            <a:lvl4pPr marL="1600200" indent="-228600">
              <a:defRPr sz="2400">
                <a:solidFill>
                  <a:schemeClr val="tx1"/>
                </a:solidFill>
                <a:latin typeface="Arial" charset="0"/>
                <a:ea typeface="ＭＳ Ｐゴシック" pitchFamily="34" charset="-128"/>
              </a:defRPr>
            </a:lvl4pPr>
            <a:lvl5pPr marL="2057400" indent="-228600">
              <a:defRPr sz="24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34" charset="-128"/>
              </a:defRPr>
            </a:lvl9pPr>
          </a:lstStyle>
          <a:p>
            <a:pPr algn="ctr"/>
            <a:r>
              <a:rPr lang="fr-FR" altLang="fr-FR" sz="1900" dirty="0">
                <a:latin typeface="+mj-lt"/>
              </a:rPr>
              <a:t>© Toute reproduction, m</a:t>
            </a:r>
            <a:r>
              <a:rPr lang="fr-FR" altLang="ja-JP" sz="1900" dirty="0">
                <a:latin typeface="+mj-lt"/>
              </a:rPr>
              <a:t>ême</a:t>
            </a:r>
            <a:r>
              <a:rPr lang="fr-FR" altLang="fr-FR" sz="1900" dirty="0">
                <a:latin typeface="+mj-lt"/>
              </a:rPr>
              <a:t> partielle, doit indiquer clairement le nom de tous les auteurs, le nom du Département, </a:t>
            </a:r>
            <a:br>
              <a:rPr lang="fr-FR" altLang="fr-FR" sz="1900" dirty="0">
                <a:latin typeface="+mj-lt"/>
              </a:rPr>
            </a:br>
            <a:r>
              <a:rPr lang="fr-FR" altLang="fr-FR" sz="1900" dirty="0">
                <a:latin typeface="+mj-lt"/>
              </a:rPr>
              <a:t>ainsi que la mention « Printemps des Sciences 2020 – Exposition des Sciences – Bruxelles »</a:t>
            </a:r>
          </a:p>
          <a:p>
            <a:pPr algn="ctr"/>
            <a:endParaRPr lang="fr-FR" altLang="fr-FR" sz="1900" dirty="0">
              <a:latin typeface="+mj-lt"/>
            </a:endParaRPr>
          </a:p>
        </p:txBody>
      </p:sp>
      <p:pic>
        <p:nvPicPr>
          <p:cNvPr id="13" name="Image 47" descr="C:\Users\Jérôme\Desktop\Inforsciences\ulbquadri-3.jpg">
            <a:extLst>
              <a:ext uri="{FF2B5EF4-FFF2-40B4-BE49-F238E27FC236}">
                <a16:creationId xmlns:a16="http://schemas.microsoft.com/office/drawing/2014/main" id="{61A8399E-80EF-49CA-8BD2-90DF458D2BE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7279737" y="909307"/>
            <a:ext cx="5030226" cy="5031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 2" descr="Une image contenant alimentation&#10;&#10;Description générée automatiquement">
            <a:extLst>
              <a:ext uri="{FF2B5EF4-FFF2-40B4-BE49-F238E27FC236}">
                <a16:creationId xmlns:a16="http://schemas.microsoft.com/office/drawing/2014/main" id="{4398D00D-BFCE-2F46-B764-3A9BF16E98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02251" y="918270"/>
            <a:ext cx="4887947" cy="4887947"/>
          </a:xfrm>
          <a:prstGeom prst="rect">
            <a:avLst/>
          </a:prstGeom>
          <a:solidFill>
            <a:srgbClr val="6C5098"/>
          </a:solidFill>
        </p:spPr>
      </p:pic>
      <p:sp>
        <p:nvSpPr>
          <p:cNvPr id="2" name="ZoneTexte 33">
            <a:extLst>
              <a:ext uri="{FF2B5EF4-FFF2-40B4-BE49-F238E27FC236}">
                <a16:creationId xmlns:a16="http://schemas.microsoft.com/office/drawing/2014/main" id="{457F3872-0D3F-4E41-B274-94475BE2D18D}"/>
              </a:ext>
            </a:extLst>
          </p:cNvPr>
          <p:cNvSpPr txBox="1"/>
          <p:nvPr/>
        </p:nvSpPr>
        <p:spPr>
          <a:xfrm>
            <a:off x="2033812" y="11340134"/>
            <a:ext cx="29964433" cy="1261884"/>
          </a:xfrm>
          <a:prstGeom prst="rect">
            <a:avLst/>
          </a:prstGeom>
          <a:noFill/>
        </p:spPr>
        <p:txBody>
          <a:bodyPr wrap="square" rtlCol="0">
            <a:spAutoFit/>
          </a:bodyPr>
          <a:lstStyle/>
          <a:p>
            <a:pPr algn="just"/>
            <a:r>
              <a:rPr lang="fr-FR" sz="3800" dirty="0"/>
              <a:t>Pour la classification des déchets en cinq catégories, deux solutions de </a:t>
            </a:r>
            <a:r>
              <a:rPr lang="fr-FR" sz="3800" b="1" dirty="0"/>
              <a:t>machine </a:t>
            </a:r>
            <a:r>
              <a:rPr lang="fr-FR" sz="3800" b="1" dirty="0" err="1"/>
              <a:t>learning</a:t>
            </a:r>
            <a:r>
              <a:rPr lang="fr-FR" sz="3800" dirty="0"/>
              <a:t> ont été explorées : </a:t>
            </a:r>
            <a:r>
              <a:rPr lang="fr-FR" sz="3800" b="1" dirty="0"/>
              <a:t>SVM</a:t>
            </a:r>
            <a:r>
              <a:rPr lang="fr-FR" sz="3800" dirty="0"/>
              <a:t> (</a:t>
            </a:r>
            <a:r>
              <a:rPr lang="fr-FR" sz="3800" b="1" dirty="0"/>
              <a:t>S</a:t>
            </a:r>
            <a:r>
              <a:rPr lang="fr-FR" sz="3800" dirty="0"/>
              <a:t>upport </a:t>
            </a:r>
            <a:r>
              <a:rPr lang="fr-FR" sz="3800" b="1" dirty="0" err="1"/>
              <a:t>V</a:t>
            </a:r>
            <a:r>
              <a:rPr lang="fr-FR" sz="3800" dirty="0" err="1"/>
              <a:t>ector</a:t>
            </a:r>
            <a:r>
              <a:rPr lang="fr-FR" sz="3800" dirty="0"/>
              <a:t> </a:t>
            </a:r>
            <a:r>
              <a:rPr lang="fr-FR" sz="3800" b="1" dirty="0"/>
              <a:t>M</a:t>
            </a:r>
            <a:r>
              <a:rPr lang="fr-FR" sz="3800" dirty="0"/>
              <a:t>achine), </a:t>
            </a:r>
            <a:r>
              <a:rPr lang="fr-FR" sz="3800" b="1" dirty="0"/>
              <a:t>CNN</a:t>
            </a:r>
            <a:r>
              <a:rPr lang="fr-FR" sz="3800" dirty="0"/>
              <a:t> (</a:t>
            </a:r>
            <a:r>
              <a:rPr lang="en-US" sz="3800" b="1" dirty="0"/>
              <a:t>C</a:t>
            </a:r>
            <a:r>
              <a:rPr lang="en-US" sz="3800" dirty="0"/>
              <a:t>onvolutional </a:t>
            </a:r>
            <a:r>
              <a:rPr lang="en-US" sz="3800" b="1" dirty="0"/>
              <a:t>N</a:t>
            </a:r>
            <a:r>
              <a:rPr lang="en-US" sz="3800" dirty="0"/>
              <a:t>eural </a:t>
            </a:r>
            <a:r>
              <a:rPr lang="en-US" sz="3800" b="1" dirty="0"/>
              <a:t>N</a:t>
            </a:r>
            <a:r>
              <a:rPr lang="en-US" sz="3800" dirty="0"/>
              <a:t>etwork</a:t>
            </a:r>
            <a:r>
              <a:rPr lang="fr-FR" sz="3800" dirty="0"/>
              <a:t>) avec du </a:t>
            </a:r>
            <a:r>
              <a:rPr lang="fr-FR" sz="3800" b="1" dirty="0" err="1"/>
              <a:t>transfer</a:t>
            </a:r>
            <a:r>
              <a:rPr lang="fr-FR" sz="3800" b="1" dirty="0"/>
              <a:t> </a:t>
            </a:r>
            <a:r>
              <a:rPr lang="fr-FR" sz="3800" b="1" dirty="0" err="1"/>
              <a:t>learning</a:t>
            </a:r>
            <a:r>
              <a:rPr lang="fr-FR" sz="3800" dirty="0"/>
              <a:t>. Les précisions obtenues sont respectivement de </a:t>
            </a:r>
            <a:r>
              <a:rPr lang="fr-FR" sz="3800" b="1" dirty="0"/>
              <a:t>65</a:t>
            </a:r>
            <a:r>
              <a:rPr lang="fr-FR" sz="3800" dirty="0"/>
              <a:t>% et </a:t>
            </a:r>
            <a:r>
              <a:rPr lang="fr-FR" sz="3800" b="1" dirty="0"/>
              <a:t>90</a:t>
            </a:r>
            <a:r>
              <a:rPr lang="fr-FR" sz="3800" dirty="0"/>
              <a:t>%.</a:t>
            </a:r>
          </a:p>
        </p:txBody>
      </p:sp>
      <p:sp>
        <p:nvSpPr>
          <p:cNvPr id="10" name="Rectangle 3">
            <a:extLst>
              <a:ext uri="{FF2B5EF4-FFF2-40B4-BE49-F238E27FC236}">
                <a16:creationId xmlns:a16="http://schemas.microsoft.com/office/drawing/2014/main" id="{56F82821-B709-4B46-903E-FD5734035A0B}"/>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AAA6261F-22B6-4E7F-9B8F-C0FAAA9A40B4}"/>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D7B96B10-023D-46C7-8693-C13C11D5218A}"/>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5" name="Rectangle 12">
            <a:extLst>
              <a:ext uri="{FF2B5EF4-FFF2-40B4-BE49-F238E27FC236}">
                <a16:creationId xmlns:a16="http://schemas.microsoft.com/office/drawing/2014/main" id="{24E8FF32-5D74-4C16-8511-E9BD39EDDE86}"/>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28" name="Rectangle 6">
            <a:extLst>
              <a:ext uri="{FF2B5EF4-FFF2-40B4-BE49-F238E27FC236}">
                <a16:creationId xmlns:a16="http://schemas.microsoft.com/office/drawing/2014/main" id="{E3D1804B-A83F-4F0F-82B8-B7410CB26A38}"/>
              </a:ext>
            </a:extLst>
          </p:cNvPr>
          <p:cNvSpPr>
            <a:spLocks noChangeArrowheads="1"/>
          </p:cNvSpPr>
          <p:nvPr/>
        </p:nvSpPr>
        <p:spPr bwMode="auto">
          <a:xfrm>
            <a:off x="152400" y="152400"/>
            <a:ext cx="24142700" cy="0"/>
          </a:xfrm>
          <a:prstGeom prst="rect">
            <a:avLst/>
          </a:prstGeom>
          <a:solidFill>
            <a:srgbClr val="40444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a:ln>
                  <a:noFill/>
                </a:ln>
                <a:solidFill>
                  <a:srgbClr val="DCDDDE"/>
                </a:solidFill>
                <a:effectLst/>
                <a:latin typeface="Arial" panose="020B0604020202020204" pitchFamily="34" charset="0"/>
                <a:ea typeface="Whitney"/>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38" name="Rectangle: Rounded Corners 37">
            <a:extLst>
              <a:ext uri="{FF2B5EF4-FFF2-40B4-BE49-F238E27FC236}">
                <a16:creationId xmlns:a16="http://schemas.microsoft.com/office/drawing/2014/main" id="{F1E4ACFB-898C-4761-B849-BE2D67C2CED9}"/>
              </a:ext>
            </a:extLst>
          </p:cNvPr>
          <p:cNvSpPr/>
          <p:nvPr/>
        </p:nvSpPr>
        <p:spPr bwMode="auto">
          <a:xfrm>
            <a:off x="17536184" y="12992101"/>
            <a:ext cx="14571364" cy="27359844"/>
          </a:xfrm>
          <a:prstGeom prst="roundRect">
            <a:avLst/>
          </a:prstGeom>
          <a:noFill/>
          <a:ln w="9525" cap="flat" cmpd="sng" algn="ctr">
            <a:solidFill>
              <a:srgbClr val="6C50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pitchFamily="1" charset="-128"/>
            </a:endParaRPr>
          </a:p>
        </p:txBody>
      </p:sp>
      <p:sp>
        <p:nvSpPr>
          <p:cNvPr id="44" name="Rectangle 43">
            <a:extLst>
              <a:ext uri="{FF2B5EF4-FFF2-40B4-BE49-F238E27FC236}">
                <a16:creationId xmlns:a16="http://schemas.microsoft.com/office/drawing/2014/main" id="{C38E9321-141F-4B54-A736-E28BE7449C5D}"/>
              </a:ext>
            </a:extLst>
          </p:cNvPr>
          <p:cNvSpPr/>
          <p:nvPr/>
        </p:nvSpPr>
        <p:spPr>
          <a:xfrm>
            <a:off x="8115478" y="13104447"/>
            <a:ext cx="2408032" cy="1323439"/>
          </a:xfrm>
          <a:prstGeom prst="rect">
            <a:avLst/>
          </a:prstGeom>
          <a:noFill/>
        </p:spPr>
        <p:txBody>
          <a:bodyPr wrap="non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SVM</a:t>
            </a:r>
            <a:endParaRPr lang="en-US" sz="8000" b="1" cap="none" spc="0" dirty="0">
              <a:ln w="22225">
                <a:solidFill>
                  <a:schemeClr val="accent2"/>
                </a:solidFill>
                <a:prstDash val="solid"/>
              </a:ln>
              <a:solidFill>
                <a:schemeClr val="accent2">
                  <a:lumMod val="40000"/>
                  <a:lumOff val="60000"/>
                </a:schemeClr>
              </a:solidFill>
              <a:effectLst/>
            </a:endParaRPr>
          </a:p>
        </p:txBody>
      </p:sp>
      <p:sp>
        <p:nvSpPr>
          <p:cNvPr id="45" name="TextBox 44">
            <a:extLst>
              <a:ext uri="{FF2B5EF4-FFF2-40B4-BE49-F238E27FC236}">
                <a16:creationId xmlns:a16="http://schemas.microsoft.com/office/drawing/2014/main" id="{9EB1432B-3134-4FD4-97BE-54F5280D87B4}"/>
              </a:ext>
            </a:extLst>
          </p:cNvPr>
          <p:cNvSpPr txBox="1"/>
          <p:nvPr/>
        </p:nvSpPr>
        <p:spPr>
          <a:xfrm>
            <a:off x="18166610" y="36686950"/>
            <a:ext cx="13307903" cy="3600986"/>
          </a:xfrm>
          <a:prstGeom prst="rect">
            <a:avLst/>
          </a:prstGeom>
          <a:noFill/>
        </p:spPr>
        <p:txBody>
          <a:bodyPr wrap="square" rtlCol="0">
            <a:spAutoFit/>
          </a:bodyPr>
          <a:lstStyle/>
          <a:p>
            <a:pPr algn="ctr"/>
            <a:r>
              <a:rPr lang="en-US" sz="3800" b="1" dirty="0">
                <a:solidFill>
                  <a:srgbClr val="6C5098"/>
                </a:solidFill>
              </a:rPr>
              <a:t>Transfer learning</a:t>
            </a:r>
          </a:p>
          <a:p>
            <a:pPr algn="ctr"/>
            <a:r>
              <a:rPr lang="fr-FR" sz="3800" dirty="0"/>
              <a:t>consiste à utiliser un modèle pré-entraîné pour un problème de classification et de l’adapter à un nouveau problème. Pour ce faire il faut prendre le modèle pré-entraîné en réentraînant ses dernières couches fully-connected sur le nouveau jeu de données.</a:t>
            </a:r>
          </a:p>
        </p:txBody>
      </p:sp>
      <p:pic>
        <p:nvPicPr>
          <p:cNvPr id="35" name="Picture 34" descr="A plastic bag&#10;&#10;Description automatically generated">
            <a:extLst>
              <a:ext uri="{FF2B5EF4-FFF2-40B4-BE49-F238E27FC236}">
                <a16:creationId xmlns:a16="http://schemas.microsoft.com/office/drawing/2014/main" id="{AA8E18DE-D1D8-478F-AD20-535335EF89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76266" y="14493636"/>
            <a:ext cx="2972215" cy="2962688"/>
          </a:xfrm>
          <a:prstGeom prst="rect">
            <a:avLst/>
          </a:prstGeom>
        </p:spPr>
      </p:pic>
      <p:pic>
        <p:nvPicPr>
          <p:cNvPr id="41" name="Picture 40" descr="A picture containing table, indoor, sitting, cake&#10;&#10;Description automatically generated">
            <a:extLst>
              <a:ext uri="{FF2B5EF4-FFF2-40B4-BE49-F238E27FC236}">
                <a16:creationId xmlns:a16="http://schemas.microsoft.com/office/drawing/2014/main" id="{9BB5D6BF-A5DA-452F-9ACD-D38A067E963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47676" y="14512688"/>
            <a:ext cx="2943636" cy="2943636"/>
          </a:xfrm>
          <a:prstGeom prst="rect">
            <a:avLst/>
          </a:prstGeom>
        </p:spPr>
      </p:pic>
      <p:pic>
        <p:nvPicPr>
          <p:cNvPr id="43" name="Picture 42" descr="A picture containing table, indoor, sitting, doughnut&#10;&#10;Description automatically generated">
            <a:extLst>
              <a:ext uri="{FF2B5EF4-FFF2-40B4-BE49-F238E27FC236}">
                <a16:creationId xmlns:a16="http://schemas.microsoft.com/office/drawing/2014/main" id="{B2397519-5CCE-49FC-AFE6-F2741AD1455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980702" y="14436478"/>
            <a:ext cx="3019846" cy="3019846"/>
          </a:xfrm>
          <a:prstGeom prst="rect">
            <a:avLst/>
          </a:prstGeom>
        </p:spPr>
      </p:pic>
      <p:sp>
        <p:nvSpPr>
          <p:cNvPr id="60" name="TextBox 59">
            <a:extLst>
              <a:ext uri="{FF2B5EF4-FFF2-40B4-BE49-F238E27FC236}">
                <a16:creationId xmlns:a16="http://schemas.microsoft.com/office/drawing/2014/main" id="{06C80951-6110-409E-B3FE-B86B462FB5FB}"/>
              </a:ext>
            </a:extLst>
          </p:cNvPr>
          <p:cNvSpPr txBox="1"/>
          <p:nvPr/>
        </p:nvSpPr>
        <p:spPr>
          <a:xfrm>
            <a:off x="3930225" y="17676838"/>
            <a:ext cx="2664296" cy="677108"/>
          </a:xfrm>
          <a:prstGeom prst="rect">
            <a:avLst/>
          </a:prstGeom>
          <a:noFill/>
        </p:spPr>
        <p:txBody>
          <a:bodyPr wrap="square" rtlCol="0">
            <a:spAutoFit/>
          </a:bodyPr>
          <a:lstStyle/>
          <a:p>
            <a:pPr algn="ctr"/>
            <a:r>
              <a:rPr lang="en-US" sz="3800" dirty="0"/>
              <a:t>ORB</a:t>
            </a:r>
            <a:endParaRPr lang="en-GB" sz="3800" dirty="0"/>
          </a:p>
        </p:txBody>
      </p:sp>
      <p:sp>
        <p:nvSpPr>
          <p:cNvPr id="61" name="TextBox 60">
            <a:extLst>
              <a:ext uri="{FF2B5EF4-FFF2-40B4-BE49-F238E27FC236}">
                <a16:creationId xmlns:a16="http://schemas.microsoft.com/office/drawing/2014/main" id="{463B716E-E0E8-4BB7-91B1-047ABCB04D73}"/>
              </a:ext>
            </a:extLst>
          </p:cNvPr>
          <p:cNvSpPr txBox="1"/>
          <p:nvPr/>
        </p:nvSpPr>
        <p:spPr>
          <a:xfrm>
            <a:off x="7987346" y="17676838"/>
            <a:ext cx="2664296" cy="677108"/>
          </a:xfrm>
          <a:prstGeom prst="rect">
            <a:avLst/>
          </a:prstGeom>
          <a:noFill/>
        </p:spPr>
        <p:txBody>
          <a:bodyPr wrap="square" rtlCol="0">
            <a:spAutoFit/>
          </a:bodyPr>
          <a:lstStyle/>
          <a:p>
            <a:pPr algn="ctr"/>
            <a:r>
              <a:rPr lang="en-US" sz="3800" dirty="0"/>
              <a:t>SIFT</a:t>
            </a:r>
            <a:endParaRPr lang="en-GB" sz="3800" dirty="0"/>
          </a:p>
        </p:txBody>
      </p:sp>
      <p:sp>
        <p:nvSpPr>
          <p:cNvPr id="62" name="TextBox 61">
            <a:extLst>
              <a:ext uri="{FF2B5EF4-FFF2-40B4-BE49-F238E27FC236}">
                <a16:creationId xmlns:a16="http://schemas.microsoft.com/office/drawing/2014/main" id="{78D35E5B-0952-4422-8588-2AAC7357891A}"/>
              </a:ext>
            </a:extLst>
          </p:cNvPr>
          <p:cNvSpPr txBox="1"/>
          <p:nvPr/>
        </p:nvSpPr>
        <p:spPr>
          <a:xfrm>
            <a:off x="12158477" y="17676838"/>
            <a:ext cx="2664296" cy="677108"/>
          </a:xfrm>
          <a:prstGeom prst="rect">
            <a:avLst/>
          </a:prstGeom>
          <a:noFill/>
        </p:spPr>
        <p:txBody>
          <a:bodyPr wrap="square" rtlCol="0">
            <a:spAutoFit/>
          </a:bodyPr>
          <a:lstStyle/>
          <a:p>
            <a:pPr algn="ctr"/>
            <a:r>
              <a:rPr lang="en-US" sz="3800" dirty="0"/>
              <a:t>SURF</a:t>
            </a:r>
            <a:endParaRPr lang="en-GB" sz="3800" dirty="0"/>
          </a:p>
        </p:txBody>
      </p:sp>
      <p:pic>
        <p:nvPicPr>
          <p:cNvPr id="51" name="Picture 50" descr="A picture containing drawing&#10;&#10;Description automatically generated">
            <a:extLst>
              <a:ext uri="{FF2B5EF4-FFF2-40B4-BE49-F238E27FC236}">
                <a16:creationId xmlns:a16="http://schemas.microsoft.com/office/drawing/2014/main" id="{EB922F53-BD98-4841-A12F-C78AB8BC167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24907" y="34742734"/>
            <a:ext cx="11794967" cy="3454241"/>
          </a:xfrm>
          <a:prstGeom prst="rect">
            <a:avLst/>
          </a:prstGeom>
        </p:spPr>
      </p:pic>
      <p:pic>
        <p:nvPicPr>
          <p:cNvPr id="1026" name="Picture 2">
            <a:extLst>
              <a:ext uri="{FF2B5EF4-FFF2-40B4-BE49-F238E27FC236}">
                <a16:creationId xmlns:a16="http://schemas.microsoft.com/office/drawing/2014/main" id="{C7EAB3B5-14E6-445A-B792-6E402C4A406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2010" y="20989206"/>
            <a:ext cx="11400763" cy="5260785"/>
          </a:xfrm>
          <a:prstGeom prst="rect">
            <a:avLst/>
          </a:prstGeom>
          <a:noFill/>
          <a:extLst>
            <a:ext uri="{909E8E84-426E-40DD-AFC4-6F175D3DCCD1}">
              <a14:hiddenFill xmlns:a14="http://schemas.microsoft.com/office/drawing/2010/main">
                <a:solidFill>
                  <a:srgbClr val="FFFFFF"/>
                </a:solidFill>
              </a14:hiddenFill>
            </a:ext>
          </a:extLst>
        </p:spPr>
      </p:pic>
      <p:pic>
        <p:nvPicPr>
          <p:cNvPr id="53" name="Graphic 52">
            <a:extLst>
              <a:ext uri="{FF2B5EF4-FFF2-40B4-BE49-F238E27FC236}">
                <a16:creationId xmlns:a16="http://schemas.microsoft.com/office/drawing/2014/main" id="{07831D89-DC11-46AC-AD70-A90F6820CF8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730384" y="28622054"/>
            <a:ext cx="8575275" cy="2063569"/>
          </a:xfrm>
          <a:prstGeom prst="rect">
            <a:avLst/>
          </a:prstGeom>
        </p:spPr>
      </p:pic>
      <p:sp>
        <p:nvSpPr>
          <p:cNvPr id="75" name="TextBox 74">
            <a:extLst>
              <a:ext uri="{FF2B5EF4-FFF2-40B4-BE49-F238E27FC236}">
                <a16:creationId xmlns:a16="http://schemas.microsoft.com/office/drawing/2014/main" id="{839CE816-BD79-4F37-83B9-528F851BBFA4}"/>
              </a:ext>
            </a:extLst>
          </p:cNvPr>
          <p:cNvSpPr txBox="1"/>
          <p:nvPr/>
        </p:nvSpPr>
        <p:spPr>
          <a:xfrm>
            <a:off x="2665541" y="18468926"/>
            <a:ext cx="13307903" cy="2431435"/>
          </a:xfrm>
          <a:prstGeom prst="rect">
            <a:avLst/>
          </a:prstGeom>
          <a:noFill/>
        </p:spPr>
        <p:txBody>
          <a:bodyPr wrap="square" rtlCol="0">
            <a:spAutoFit/>
          </a:bodyPr>
          <a:lstStyle/>
          <a:p>
            <a:pPr algn="just"/>
            <a:r>
              <a:rPr lang="fr-FR" sz="3800" dirty="0"/>
              <a:t>Ce sont des algorithmes permettant de détecter et d'extraire les caractéristiques locales des images sous formes de positions clés et de descripteurs contenant des informations numériques dérivées de l'analyse locale de l'image.</a:t>
            </a:r>
          </a:p>
        </p:txBody>
      </p:sp>
      <p:sp>
        <p:nvSpPr>
          <p:cNvPr id="76" name="TextBox 75">
            <a:extLst>
              <a:ext uri="{FF2B5EF4-FFF2-40B4-BE49-F238E27FC236}">
                <a16:creationId xmlns:a16="http://schemas.microsoft.com/office/drawing/2014/main" id="{3FA17BF5-A935-4622-84B8-B7983C028F5A}"/>
              </a:ext>
            </a:extLst>
          </p:cNvPr>
          <p:cNvSpPr txBox="1"/>
          <p:nvPr/>
        </p:nvSpPr>
        <p:spPr>
          <a:xfrm>
            <a:off x="2814415" y="26245790"/>
            <a:ext cx="13307903" cy="2431435"/>
          </a:xfrm>
          <a:prstGeom prst="rect">
            <a:avLst/>
          </a:prstGeom>
          <a:noFill/>
        </p:spPr>
        <p:txBody>
          <a:bodyPr wrap="square" rtlCol="0">
            <a:spAutoFit/>
          </a:bodyPr>
          <a:lstStyle/>
          <a:p>
            <a:pPr algn="just"/>
            <a:r>
              <a:rPr lang="fr-FR" sz="3800" dirty="0"/>
              <a:t>Le principe des SVM est d’effectuer une séparation linéaire à des problèmes, où ce n'est pas possible en passant par des fonctions de transformation permettant de trouver l’hyperplan séparateur adéquat.</a:t>
            </a:r>
            <a:endParaRPr lang="fr-FR" sz="3800" b="1" dirty="0"/>
          </a:p>
        </p:txBody>
      </p:sp>
      <p:sp>
        <p:nvSpPr>
          <p:cNvPr id="78" name="TextBox 77">
            <a:extLst>
              <a:ext uri="{FF2B5EF4-FFF2-40B4-BE49-F238E27FC236}">
                <a16:creationId xmlns:a16="http://schemas.microsoft.com/office/drawing/2014/main" id="{D87A0A6C-6B54-437E-9926-C97DE0DC85E1}"/>
              </a:ext>
            </a:extLst>
          </p:cNvPr>
          <p:cNvSpPr txBox="1"/>
          <p:nvPr/>
        </p:nvSpPr>
        <p:spPr>
          <a:xfrm>
            <a:off x="2665541" y="30782294"/>
            <a:ext cx="13307903" cy="3600986"/>
          </a:xfrm>
          <a:prstGeom prst="rect">
            <a:avLst/>
          </a:prstGeom>
          <a:noFill/>
        </p:spPr>
        <p:txBody>
          <a:bodyPr wrap="square" rtlCol="0">
            <a:spAutoFit/>
          </a:bodyPr>
          <a:lstStyle/>
          <a:p>
            <a:r>
              <a:rPr lang="fr-FR" sz="3800" dirty="0"/>
              <a:t>- Projection des données dans un espace de re-description.</a:t>
            </a:r>
          </a:p>
          <a:p>
            <a:r>
              <a:rPr lang="fr-FR" sz="3800" dirty="0"/>
              <a:t>- Recherche de régularités linéaires dans cet espace.</a:t>
            </a:r>
          </a:p>
          <a:p>
            <a:r>
              <a:rPr lang="fr-FR" sz="3800" dirty="0"/>
              <a:t>- Les algorithmes de recherche ont seulement besoin des 	produits scalaires des projections des données.</a:t>
            </a:r>
          </a:p>
          <a:p>
            <a:r>
              <a:rPr lang="fr-FR" sz="3800" dirty="0"/>
              <a:t>- Les fonctions noyau permettent de calculer plus 	efficacement les produits scalaires.</a:t>
            </a:r>
          </a:p>
        </p:txBody>
      </p:sp>
      <p:sp>
        <p:nvSpPr>
          <p:cNvPr id="79" name="TextBox 78">
            <a:extLst>
              <a:ext uri="{FF2B5EF4-FFF2-40B4-BE49-F238E27FC236}">
                <a16:creationId xmlns:a16="http://schemas.microsoft.com/office/drawing/2014/main" id="{1D36B01D-440B-454A-B4F7-9AE59D7116E8}"/>
              </a:ext>
            </a:extLst>
          </p:cNvPr>
          <p:cNvSpPr txBox="1"/>
          <p:nvPr/>
        </p:nvSpPr>
        <p:spPr>
          <a:xfrm>
            <a:off x="2814415" y="38559158"/>
            <a:ext cx="13307903" cy="3600986"/>
          </a:xfrm>
          <a:prstGeom prst="rect">
            <a:avLst/>
          </a:prstGeom>
          <a:noFill/>
        </p:spPr>
        <p:txBody>
          <a:bodyPr wrap="square" rtlCol="0">
            <a:spAutoFit/>
          </a:bodyPr>
          <a:lstStyle/>
          <a:p>
            <a:pPr algn="ctr"/>
            <a:r>
              <a:rPr lang="fr-FR" sz="3800" b="1" dirty="0">
                <a:solidFill>
                  <a:srgbClr val="6C5098"/>
                </a:solidFill>
              </a:rPr>
              <a:t>One vs One</a:t>
            </a:r>
            <a:r>
              <a:rPr lang="en-GB" sz="3800" b="1" dirty="0">
                <a:solidFill>
                  <a:srgbClr val="6C5098"/>
                </a:solidFill>
              </a:rPr>
              <a:t> : </a:t>
            </a:r>
            <a:r>
              <a:rPr lang="fr-FR" sz="3800" dirty="0"/>
              <a:t>K (K - 1) / 2 classificateurs binaires sont créés, chacun reçoit les échantillons d'une paire de classes de l'ensemble de formation original. Au moment de la prédiction, un système de vote est appliqué, la classe qui a obtenu le plus grand nombre de prédictions est prédite par le classificateur combiné.</a:t>
            </a:r>
          </a:p>
        </p:txBody>
      </p:sp>
      <p:sp>
        <p:nvSpPr>
          <p:cNvPr id="80" name="TextBox 79">
            <a:extLst>
              <a:ext uri="{FF2B5EF4-FFF2-40B4-BE49-F238E27FC236}">
                <a16:creationId xmlns:a16="http://schemas.microsoft.com/office/drawing/2014/main" id="{5719B526-47C3-4453-BE28-C4E7B2134DB3}"/>
              </a:ext>
            </a:extLst>
          </p:cNvPr>
          <p:cNvSpPr txBox="1"/>
          <p:nvPr/>
        </p:nvSpPr>
        <p:spPr>
          <a:xfrm rot="16200000">
            <a:off x="4196551" y="27012180"/>
            <a:ext cx="1354217" cy="5294046"/>
          </a:xfrm>
          <a:prstGeom prst="rect">
            <a:avLst/>
          </a:prstGeom>
          <a:noFill/>
        </p:spPr>
        <p:txBody>
          <a:bodyPr vert="eaVert" wrap="square" rtlCol="0">
            <a:spAutoFit/>
          </a:bodyPr>
          <a:lstStyle/>
          <a:p>
            <a:pPr algn="ctr"/>
            <a:r>
              <a:rPr lang="fr-FR" sz="3800" b="1" dirty="0">
                <a:solidFill>
                  <a:srgbClr val="6C5098"/>
                </a:solidFill>
              </a:rPr>
              <a:t>Kernel RBF</a:t>
            </a:r>
          </a:p>
          <a:p>
            <a:pPr algn="ctr"/>
            <a:r>
              <a:rPr lang="en-US" sz="3800" b="1" dirty="0">
                <a:solidFill>
                  <a:srgbClr val="6C5098"/>
                </a:solidFill>
              </a:rPr>
              <a:t>Radial basis function</a:t>
            </a:r>
            <a:endParaRPr lang="en-GB" sz="3800" b="1" dirty="0">
              <a:solidFill>
                <a:srgbClr val="6C5098"/>
              </a:solidFill>
            </a:endParaRPr>
          </a:p>
        </p:txBody>
      </p:sp>
      <p:sp>
        <p:nvSpPr>
          <p:cNvPr id="12" name="Rectangle 11">
            <a:extLst>
              <a:ext uri="{FF2B5EF4-FFF2-40B4-BE49-F238E27FC236}">
                <a16:creationId xmlns:a16="http://schemas.microsoft.com/office/drawing/2014/main" id="{29B13DE1-B03F-49D8-80FA-892FABC9A966}"/>
              </a:ext>
            </a:extLst>
          </p:cNvPr>
          <p:cNvSpPr/>
          <p:nvPr/>
        </p:nvSpPr>
        <p:spPr>
          <a:xfrm>
            <a:off x="23617348" y="13104448"/>
            <a:ext cx="2406428" cy="1323439"/>
          </a:xfrm>
          <a:prstGeom prst="rect">
            <a:avLst/>
          </a:prstGeom>
          <a:noFill/>
        </p:spPr>
        <p:txBody>
          <a:bodyPr wrap="none" lIns="91440" tIns="45720" rIns="91440" bIns="45720">
            <a:spAutoFit/>
          </a:bodyPr>
          <a:lstStyle/>
          <a:p>
            <a:pPr algn="ctr"/>
            <a:r>
              <a:rPr lang="en-US" sz="8000" b="1" dirty="0">
                <a:ln w="22225">
                  <a:solidFill>
                    <a:schemeClr val="accent2"/>
                  </a:solidFill>
                  <a:prstDash val="solid"/>
                </a:ln>
                <a:solidFill>
                  <a:schemeClr val="accent2">
                    <a:lumMod val="40000"/>
                    <a:lumOff val="60000"/>
                  </a:schemeClr>
                </a:solidFill>
              </a:rPr>
              <a:t>CNN</a:t>
            </a:r>
            <a:endParaRPr lang="en-US" sz="8000" b="1" cap="none" spc="0" dirty="0">
              <a:ln w="22225">
                <a:solidFill>
                  <a:schemeClr val="accent2"/>
                </a:solidFill>
                <a:prstDash val="solid"/>
              </a:ln>
              <a:solidFill>
                <a:schemeClr val="accent2">
                  <a:lumMod val="40000"/>
                  <a:lumOff val="60000"/>
                </a:schemeClr>
              </a:solidFill>
              <a:effectLst/>
            </a:endParaRPr>
          </a:p>
        </p:txBody>
      </p:sp>
      <p:graphicFrame>
        <p:nvGraphicFramePr>
          <p:cNvPr id="11" name="Table 18">
            <a:extLst>
              <a:ext uri="{FF2B5EF4-FFF2-40B4-BE49-F238E27FC236}">
                <a16:creationId xmlns:a16="http://schemas.microsoft.com/office/drawing/2014/main" id="{BCBAF032-1143-44B8-8A28-B9DB00CA3586}"/>
              </a:ext>
            </a:extLst>
          </p:cNvPr>
          <p:cNvGraphicFramePr>
            <a:graphicFrameLocks noGrp="1"/>
          </p:cNvGraphicFramePr>
          <p:nvPr>
            <p:extLst>
              <p:ext uri="{D42A27DB-BD31-4B8C-83A1-F6EECF244321}">
                <p14:modId xmlns:p14="http://schemas.microsoft.com/office/powerpoint/2010/main" val="1532645180"/>
              </p:ext>
            </p:extLst>
          </p:nvPr>
        </p:nvGraphicFramePr>
        <p:xfrm>
          <a:off x="18112011" y="18843094"/>
          <a:ext cx="13362502" cy="4568264"/>
        </p:xfrm>
        <a:graphic>
          <a:graphicData uri="http://schemas.openxmlformats.org/drawingml/2006/table">
            <a:tbl>
              <a:tblPr firstRow="1" bandRow="1">
                <a:tableStyleId>{5C22544A-7EE6-4342-B048-85BDC9FD1C3A}</a:tableStyleId>
              </a:tblPr>
              <a:tblGrid>
                <a:gridCol w="6681251">
                  <a:extLst>
                    <a:ext uri="{9D8B030D-6E8A-4147-A177-3AD203B41FA5}">
                      <a16:colId xmlns:a16="http://schemas.microsoft.com/office/drawing/2014/main" val="1643344713"/>
                    </a:ext>
                  </a:extLst>
                </a:gridCol>
                <a:gridCol w="6681251">
                  <a:extLst>
                    <a:ext uri="{9D8B030D-6E8A-4147-A177-3AD203B41FA5}">
                      <a16:colId xmlns:a16="http://schemas.microsoft.com/office/drawing/2014/main" val="2838925563"/>
                    </a:ext>
                  </a:extLst>
                </a:gridCol>
              </a:tblGrid>
              <a:tr h="1306904">
                <a:tc gridSpan="2">
                  <a:txBody>
                    <a:bodyPr/>
                    <a:lstStyle/>
                    <a:p>
                      <a:pPr algn="ctr"/>
                      <a:r>
                        <a:rPr lang="fr-FR" sz="3800" noProof="0" dirty="0">
                          <a:solidFill>
                            <a:srgbClr val="6C5098"/>
                          </a:solidFill>
                        </a:rPr>
                        <a:t>Bloc Filtreur</a:t>
                      </a:r>
                    </a:p>
                    <a:p>
                      <a:pPr algn="ctr"/>
                      <a:r>
                        <a:rPr lang="fr-FR" sz="3800" b="0" dirty="0">
                          <a:solidFill>
                            <a:schemeClr val="tx1"/>
                          </a:solidFill>
                        </a:rPr>
                        <a:t>extracteur des caractéristiques des images.</a:t>
                      </a:r>
                    </a:p>
                  </a:txBody>
                  <a:tcPr>
                    <a:noFill/>
                  </a:tcPr>
                </a:tc>
                <a:tc hMerge="1">
                  <a:txBody>
                    <a:bodyPr/>
                    <a:lstStyle/>
                    <a:p>
                      <a:endParaRPr lang="en-GB" dirty="0"/>
                    </a:p>
                  </a:txBody>
                  <a:tcPr/>
                </a:tc>
                <a:extLst>
                  <a:ext uri="{0D108BD9-81ED-4DB2-BD59-A6C34878D82A}">
                    <a16:rowId xmlns:a16="http://schemas.microsoft.com/office/drawing/2014/main" val="1993528755"/>
                  </a:ext>
                </a:extLst>
              </a:tr>
              <a:tr h="3147864">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1" i="0" u="none" strike="noStrike" kern="1200" cap="none" spc="0" normalizeH="0" baseline="0" noProof="0" dirty="0">
                          <a:ln>
                            <a:noFill/>
                          </a:ln>
                          <a:solidFill>
                            <a:srgbClr val="6C5098"/>
                          </a:solidFill>
                          <a:effectLst/>
                          <a:uLnTx/>
                          <a:uFillTx/>
                          <a:latin typeface="Arial" charset="0"/>
                          <a:ea typeface="ＭＳ Ｐゴシック" pitchFamily="34" charset="-128"/>
                          <a:cs typeface="+mn-cs"/>
                        </a:rPr>
                        <a:t>La couche de convolution</a:t>
                      </a:r>
                      <a:r>
                        <a:rPr kumimoji="0" lang="fr-FR" sz="38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détecte la présence d'un ensemble de caractéristiques dans les images données en entrée.</a:t>
                      </a:r>
                    </a:p>
                    <a:p>
                      <a:endParaRPr lang="en-GB" dirty="0"/>
                    </a:p>
                  </a:txBody>
                  <a:tcP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1" i="0" u="none" strike="noStrike" kern="1200" cap="none" spc="0" normalizeH="0" baseline="0" noProof="0" dirty="0">
                          <a:ln>
                            <a:noFill/>
                          </a:ln>
                          <a:solidFill>
                            <a:srgbClr val="6C5098"/>
                          </a:solidFill>
                          <a:effectLst/>
                          <a:uLnTx/>
                          <a:uFillTx/>
                          <a:latin typeface="Arial" charset="0"/>
                          <a:ea typeface="ＭＳ Ｐゴシック" pitchFamily="34" charset="-128"/>
                          <a:cs typeface="+mn-cs"/>
                        </a:rPr>
                        <a:t>La couche de </a:t>
                      </a:r>
                      <a:r>
                        <a:rPr kumimoji="0" lang="fr-FR" sz="3800" b="1" i="0" u="none" strike="noStrike" kern="1200" cap="none" spc="0" normalizeH="0" baseline="0" noProof="0" dirty="0" err="1">
                          <a:ln>
                            <a:noFill/>
                          </a:ln>
                          <a:solidFill>
                            <a:srgbClr val="6C5098"/>
                          </a:solidFill>
                          <a:effectLst/>
                          <a:uLnTx/>
                          <a:uFillTx/>
                          <a:latin typeface="Arial" charset="0"/>
                          <a:ea typeface="ＭＳ Ｐゴシック" pitchFamily="34" charset="-128"/>
                          <a:cs typeface="+mn-cs"/>
                        </a:rPr>
                        <a:t>pooling</a:t>
                      </a:r>
                      <a:endParaRPr kumimoji="0" lang="fr-FR" sz="38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réduit la taille d'un ensemble de caractéristiques tout en préservant les plus importantes.</a:t>
                      </a:r>
                    </a:p>
                    <a:p>
                      <a:endParaRPr lang="en-GB" dirty="0"/>
                    </a:p>
                  </a:txBody>
                  <a:tcPr>
                    <a:noFill/>
                  </a:tcPr>
                </a:tc>
                <a:extLst>
                  <a:ext uri="{0D108BD9-81ED-4DB2-BD59-A6C34878D82A}">
                    <a16:rowId xmlns:a16="http://schemas.microsoft.com/office/drawing/2014/main" val="2872119397"/>
                  </a:ext>
                </a:extLst>
              </a:tr>
            </a:tbl>
          </a:graphicData>
        </a:graphic>
      </p:graphicFrame>
      <p:graphicFrame>
        <p:nvGraphicFramePr>
          <p:cNvPr id="46" name="Table 18">
            <a:extLst>
              <a:ext uri="{FF2B5EF4-FFF2-40B4-BE49-F238E27FC236}">
                <a16:creationId xmlns:a16="http://schemas.microsoft.com/office/drawing/2014/main" id="{AA2B973D-9A5C-4F9D-93D8-F7CCFDC59497}"/>
              </a:ext>
            </a:extLst>
          </p:cNvPr>
          <p:cNvGraphicFramePr>
            <a:graphicFrameLocks noGrp="1"/>
          </p:cNvGraphicFramePr>
          <p:nvPr>
            <p:extLst>
              <p:ext uri="{D42A27DB-BD31-4B8C-83A1-F6EECF244321}">
                <p14:modId xmlns:p14="http://schemas.microsoft.com/office/powerpoint/2010/main" val="3412093182"/>
              </p:ext>
            </p:extLst>
          </p:nvPr>
        </p:nvGraphicFramePr>
        <p:xfrm>
          <a:off x="18050451" y="23897064"/>
          <a:ext cx="13362502" cy="6264270"/>
        </p:xfrm>
        <a:graphic>
          <a:graphicData uri="http://schemas.openxmlformats.org/drawingml/2006/table">
            <a:tbl>
              <a:tblPr firstRow="1" bandRow="1">
                <a:tableStyleId>{5C22544A-7EE6-4342-B048-85BDC9FD1C3A}</a:tableStyleId>
              </a:tblPr>
              <a:tblGrid>
                <a:gridCol w="6681251">
                  <a:extLst>
                    <a:ext uri="{9D8B030D-6E8A-4147-A177-3AD203B41FA5}">
                      <a16:colId xmlns:a16="http://schemas.microsoft.com/office/drawing/2014/main" val="1643344713"/>
                    </a:ext>
                  </a:extLst>
                </a:gridCol>
                <a:gridCol w="6681251">
                  <a:extLst>
                    <a:ext uri="{9D8B030D-6E8A-4147-A177-3AD203B41FA5}">
                      <a16:colId xmlns:a16="http://schemas.microsoft.com/office/drawing/2014/main" val="2838925563"/>
                    </a:ext>
                  </a:extLst>
                </a:gridCol>
              </a:tblGrid>
              <a:tr h="1844670">
                <a:tc gridSpan="2">
                  <a:txBody>
                    <a:bodyPr/>
                    <a:lstStyle/>
                    <a:p>
                      <a:pPr algn="ctr"/>
                      <a:r>
                        <a:rPr lang="fr-FR" sz="3800" noProof="0" dirty="0">
                          <a:solidFill>
                            <a:srgbClr val="6C5098"/>
                          </a:solidFill>
                        </a:rPr>
                        <a:t>Bloc Classifieur</a:t>
                      </a:r>
                    </a:p>
                    <a:p>
                      <a:pPr algn="ctr"/>
                      <a:r>
                        <a:rPr lang="fr-FR" sz="3800" b="0" dirty="0">
                          <a:solidFill>
                            <a:schemeClr val="tx1"/>
                          </a:solidFill>
                        </a:rPr>
                        <a:t> combine les caractéristiques des images et</a:t>
                      </a:r>
                    </a:p>
                    <a:p>
                      <a:pPr algn="ctr"/>
                      <a:r>
                        <a:rPr lang="fr-FR" sz="3800" b="0" dirty="0">
                          <a:solidFill>
                            <a:schemeClr val="tx1"/>
                          </a:solidFill>
                        </a:rPr>
                        <a:t>les classes dans des catégories.</a:t>
                      </a:r>
                      <a:endParaRPr lang="en-GB" sz="3800" b="0" dirty="0">
                        <a:solidFill>
                          <a:schemeClr val="tx1"/>
                        </a:solidFill>
                      </a:endParaRPr>
                    </a:p>
                  </a:txBody>
                  <a:tcPr>
                    <a:noFill/>
                  </a:tcPr>
                </a:tc>
                <a:tc hMerge="1">
                  <a:txBody>
                    <a:bodyPr/>
                    <a:lstStyle/>
                    <a:p>
                      <a:endParaRPr lang="en-GB" dirty="0"/>
                    </a:p>
                  </a:txBody>
                  <a:tcPr/>
                </a:tc>
                <a:extLst>
                  <a:ext uri="{0D108BD9-81ED-4DB2-BD59-A6C34878D82A}">
                    <a16:rowId xmlns:a16="http://schemas.microsoft.com/office/drawing/2014/main" val="1993528755"/>
                  </a:ext>
                </a:extLst>
              </a:tr>
              <a:tr h="3469237">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1" i="0" u="none" strike="noStrike" kern="1200" cap="none" spc="0" normalizeH="0" baseline="0" noProof="0" dirty="0">
                          <a:ln>
                            <a:noFill/>
                          </a:ln>
                          <a:solidFill>
                            <a:srgbClr val="6C5098"/>
                          </a:solidFill>
                          <a:effectLst/>
                          <a:uLnTx/>
                          <a:uFillTx/>
                          <a:latin typeface="Arial" charset="0"/>
                          <a:ea typeface="ＭＳ Ｐゴシック" pitchFamily="34" charset="-128"/>
                          <a:cs typeface="+mn-cs"/>
                        </a:rPr>
                        <a:t>La couche de correction ReLU</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agit comme une fonction d’activation, remplace les valeurs négatives par des zéros.</a:t>
                      </a:r>
                      <a:endParaRPr kumimoji="0" lang="fr-FR" sz="38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endParaRPr lang="en-GB" dirty="0"/>
                    </a:p>
                  </a:txBody>
                  <a:tcP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1" i="0" u="none" strike="noStrike" kern="1200" cap="none" spc="0" normalizeH="0" baseline="0" noProof="0" dirty="0">
                          <a:ln>
                            <a:noFill/>
                          </a:ln>
                          <a:solidFill>
                            <a:srgbClr val="6C5098"/>
                          </a:solidFill>
                          <a:effectLst/>
                          <a:uLnTx/>
                          <a:uFillTx/>
                          <a:latin typeface="Arial" charset="0"/>
                          <a:ea typeface="ＭＳ Ｐゴシック" pitchFamily="34" charset="-128"/>
                          <a:cs typeface="+mn-cs"/>
                        </a:rPr>
                        <a:t>La couche fully-connected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fr-FR" sz="3800" b="0"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transforme un vecteur en un autre en appliquant une combinaison linéaire avec ou sans fonction d’activation.</a:t>
                      </a:r>
                      <a:endParaRPr kumimoji="0" lang="fr-FR" sz="38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a:p>
                      <a:endParaRPr lang="en-GB" dirty="0"/>
                    </a:p>
                  </a:txBody>
                  <a:tcPr>
                    <a:noFill/>
                  </a:tcPr>
                </a:tc>
                <a:extLst>
                  <a:ext uri="{0D108BD9-81ED-4DB2-BD59-A6C34878D82A}">
                    <a16:rowId xmlns:a16="http://schemas.microsoft.com/office/drawing/2014/main" val="2872119397"/>
                  </a:ext>
                </a:extLst>
              </a:tr>
            </a:tbl>
          </a:graphicData>
        </a:graphic>
      </p:graphicFrame>
      <p:sp>
        <p:nvSpPr>
          <p:cNvPr id="47" name="Rectangle: Rounded Corners 46">
            <a:extLst>
              <a:ext uri="{FF2B5EF4-FFF2-40B4-BE49-F238E27FC236}">
                <a16:creationId xmlns:a16="http://schemas.microsoft.com/office/drawing/2014/main" id="{9B404301-BCD4-4CF8-BDA2-CA4F6D43544B}"/>
              </a:ext>
            </a:extLst>
          </p:cNvPr>
          <p:cNvSpPr/>
          <p:nvPr/>
        </p:nvSpPr>
        <p:spPr bwMode="auto">
          <a:xfrm>
            <a:off x="18166609" y="18648052"/>
            <a:ext cx="13307903" cy="4933442"/>
          </a:xfrm>
          <a:prstGeom prst="roundRect">
            <a:avLst/>
          </a:prstGeom>
          <a:noFill/>
          <a:ln w="9525" cap="flat" cmpd="sng" algn="ctr">
            <a:solidFill>
              <a:srgbClr val="6C50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pitchFamily="1" charset="-128"/>
            </a:endParaRPr>
          </a:p>
        </p:txBody>
      </p:sp>
      <p:sp>
        <p:nvSpPr>
          <p:cNvPr id="48" name="Rectangle: Rounded Corners 47">
            <a:extLst>
              <a:ext uri="{FF2B5EF4-FFF2-40B4-BE49-F238E27FC236}">
                <a16:creationId xmlns:a16="http://schemas.microsoft.com/office/drawing/2014/main" id="{D0E09CBB-AE99-4992-9275-EBAD5CA06971}"/>
              </a:ext>
            </a:extLst>
          </p:cNvPr>
          <p:cNvSpPr/>
          <p:nvPr/>
        </p:nvSpPr>
        <p:spPr bwMode="auto">
          <a:xfrm>
            <a:off x="18200003" y="23797518"/>
            <a:ext cx="13307903" cy="6242509"/>
          </a:xfrm>
          <a:prstGeom prst="roundRect">
            <a:avLst/>
          </a:prstGeom>
          <a:noFill/>
          <a:ln w="9525" cap="flat" cmpd="sng" algn="ctr">
            <a:solidFill>
              <a:srgbClr val="6C509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Arial" charset="0"/>
              <a:ea typeface="ＭＳ Ｐゴシック" pitchFamily="1" charset="-128"/>
            </a:endParaRPr>
          </a:p>
        </p:txBody>
      </p:sp>
      <p:pic>
        <p:nvPicPr>
          <p:cNvPr id="23" name="Graphic 22">
            <a:extLst>
              <a:ext uri="{FF2B5EF4-FFF2-40B4-BE49-F238E27FC236}">
                <a16:creationId xmlns:a16="http://schemas.microsoft.com/office/drawing/2014/main" id="{1FE3CE83-0F5E-4458-A4B2-60F5FBBD8E37}"/>
              </a:ext>
            </a:extLst>
          </p:cNvPr>
          <p:cNvPicPr>
            <a:picLocks noChangeAspect="1"/>
          </p:cNvPicPr>
          <p:nvPr/>
        </p:nvPicPr>
        <p:blipFill rotWithShape="1">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r="3241"/>
          <a:stretch/>
        </p:blipFill>
        <p:spPr>
          <a:xfrm>
            <a:off x="18682662" y="26893862"/>
            <a:ext cx="5615885" cy="730575"/>
          </a:xfrm>
          <a:prstGeom prst="rect">
            <a:avLst/>
          </a:prstGeom>
        </p:spPr>
      </p:pic>
    </p:spTree>
  </p:cSld>
  <p:clrMapOvr>
    <a:masterClrMapping/>
  </p:clrMapOvr>
</p:sld>
</file>

<file path=ppt/theme/theme1.xml><?xml version="1.0" encoding="utf-8"?>
<a:theme xmlns:a="http://schemas.openxmlformats.org/drawingml/2006/main" name="Nouvelle présentation">
  <a:themeElements>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Nouvelle pré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Nouvelle pré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uvelle pré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uvelle pré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uvelle pré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uvelle pré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uvelle pré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uvelle pré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uvelle pré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uvelle pré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uvelle pré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uvelle pré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uvelle pré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2451</TotalTime>
  <Words>449</Words>
  <Application>Microsoft Office PowerPoint</Application>
  <PresentationFormat>Personnalisé</PresentationFormat>
  <Paragraphs>42</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Nouvelle présentation</vt:lpstr>
      <vt:lpstr>Présentation PowerPoint</vt:lpstr>
    </vt:vector>
  </TitlesOfParts>
  <Company>Elvira/Puttevils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Elvira/Puttevils</dc:creator>
  <cp:lastModifiedBy>Brice Petit</cp:lastModifiedBy>
  <cp:revision>173</cp:revision>
  <cp:lastPrinted>2013-02-08T09:18:21Z</cp:lastPrinted>
  <dcterms:created xsi:type="dcterms:W3CDTF">2005-02-24T09:50:45Z</dcterms:created>
  <dcterms:modified xsi:type="dcterms:W3CDTF">2020-04-24T08:24:42Z</dcterms:modified>
</cp:coreProperties>
</file>