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F723A-4AD3-674B-EAFA-30335DF32FA2}" v="950" dt="2025-01-12T03:09:21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2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9D923-AD54-40BC-AE0D-021136F1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94258-7641-4E7A-8C8E-C94EDA1BD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3FCBC-CABC-45A9-86DE-6F2B9293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95A750-FA74-46AF-9CAB-1171AFC9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4A0CA-5EA2-4D8F-BEDA-D9303331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7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6F23F-DDB0-41BF-96F3-9EBC22D9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1E922-5379-45B6-808E-428B76C85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0F694C-107B-4C1C-B857-A43D082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D7196-A91B-468A-B94B-061AB439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661BE-0E30-4490-8736-104D1ACE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3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99EF11-FC5B-465B-A51E-811155BD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A86CED-2ECB-4336-B1B2-5F394978B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AE950-B7D9-4AF0-BC22-CA74DD4E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DFFFA-1A93-4880-963A-9ED18F95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D7C9B-53F1-41E8-A64B-DC29482D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45547-7532-4A24-B45B-4EFD5101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D9E03-E907-4073-8248-BF8EE572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5F6BC-2E8A-4288-9AF7-E7C87E4A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7E4314-9640-455E-BE63-58CFFAEE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8492D-CCF9-4215-BAB9-5BFB3FD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7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C5C3-8124-4887-B8A5-1089526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843FFA-9466-40D7-9CBE-9AEA8BF9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BAA9CF-3B28-40CA-8B1B-5B7A13CE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6EC3EA-810F-44FC-86C6-EB1BBC2B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B3177-5FC3-4876-8FFB-EDCD5CB1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13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FB2A8-036F-4B29-ACA3-681B2886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1AFFF-4862-4C8E-BC26-41CAC5FC5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92DA04-BDE7-40EC-A426-12914B692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C6A9C7-B686-4BB1-A7EA-22703BF5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76CAEB-564D-47A0-A7E4-EF07E308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57C3BF-34ED-4EE6-8B99-6CDB385C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4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BCB07-B631-49CC-BE86-F0CBBB66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439D91-1D32-4AC3-B587-37F50089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C8717-167F-42CE-839E-43BD32C2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98638C-CA21-40B1-94C6-900444BB8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492352-C241-4086-979F-E25E30C3E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D5870B-ED52-45BF-AE1F-7EDEBC75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70999F-8C3A-453F-9EC1-9807292E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6D2DEF-9372-4A7A-A64E-EF3BE30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25A31-F616-442D-B56F-34E8581D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AB75EA-F5B0-4DDB-8767-446E1471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94045-0006-4775-B8CD-5B09B43F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E274B-0082-4609-A767-B41968E0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4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4EDB3F-A5F2-43B6-8976-67C8E59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3C18BE-2D8F-4FC7-A553-7BC469D2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6B5375-63AE-4528-8D8C-336BF438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92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42CBF-5F3E-4E8C-ADBB-0C782E55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99262-06E9-4294-BCFD-F433C22D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7DBBBB-176F-489C-91AC-360D18AFD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3315CF-2E52-45E7-8111-61412F8A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DAF104-482B-46C2-BE8B-CF86EFDD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F2EEFE-9034-41FD-818F-90000E0A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41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ED305-09EE-4811-A68C-CF8FD41D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DE452B-9B03-49C6-ABE1-51DD040EA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EBACE-DC21-43B8-9AF4-6D6B351FB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B84D2D-1746-403B-8FFB-9380B01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B9D27A-A9CD-4A0A-99F9-B6110D1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B2FBD-0FA4-49DD-9C3B-CCBE7985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7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CF573-809C-4CA3-8CC7-AE88D60D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A8F115-7C8B-4576-BDE0-914182BC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1FB5F6-E776-4C91-8520-9F09CFDC1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D64C-B5C4-438B-941B-94C690DF86C2}" type="datetimeFigureOut">
              <a:rPr lang="ru-RU" smtClean="0"/>
              <a:t>11.01.2025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E3BA84-7D62-4F4F-9668-574DD29F9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74B03-D7CD-4034-97B7-9025BBA0F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6756-E2CC-4D81-9D51-9996ACF1C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/" TargetMode="External"/><Relationship Id="rId2" Type="http://schemas.openxmlformats.org/officeDocument/2006/relationships/hyperlink" Target="https://docs.djangoprojec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" TargetMode="External"/><Relationship Id="rId5" Type="http://schemas.openxmlformats.org/officeDocument/2006/relationships/hyperlink" Target="https://ru.wikipedia.org/" TargetMode="External"/><Relationship Id="rId4" Type="http://schemas.openxmlformats.org/officeDocument/2006/relationships/hyperlink" Target="https://ru.wikipedia.org/wiki/%D0%97%D0%B0%D0%B3%D0%BB%D0%B0%D0%B2%D0%BD%D0%B0%D1%8F_%D1%81%D1%82%D1%80%D0%B0%D0%BD%D0%B8%D1%86%D0%B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DF6DB-E764-4A08-A0D4-13CB0BBC1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9291"/>
            <a:ext cx="9144000" cy="715647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Calibri"/>
                <a:ea typeface="Calibri"/>
                <a:cs typeface="Times New Roman"/>
              </a:rPr>
              <a:t>Сайт про транспорт и принцип его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DEDD6-90E8-4FC9-9088-11B76ABF8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0" i="0" u="none" strike="noStrike" baseline="0" dirty="0">
                <a:latin typeface="Calibri"/>
                <a:ea typeface="Calibri"/>
                <a:cs typeface="Times New Roman"/>
              </a:rPr>
              <a:t> Авторы</a:t>
            </a:r>
            <a:r>
              <a:rPr lang="en-US" sz="2000" b="0" i="0" u="none" strike="noStrike" baseline="0" dirty="0">
                <a:latin typeface="Calibri"/>
                <a:ea typeface="Calibri"/>
                <a:cs typeface="Times New Roman"/>
              </a:rPr>
              <a:t>:</a:t>
            </a:r>
            <a:r>
              <a:rPr lang="ru-RU" sz="2000" b="0" i="0" u="none" strike="noStrike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ru-RU" sz="2000" dirty="0">
                <a:effectLst/>
                <a:latin typeface="Calibri"/>
                <a:ea typeface="Calibri"/>
                <a:cs typeface="Times New Roman"/>
              </a:rPr>
              <a:t>Липатов Леонид Валерьевич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,</a:t>
            </a:r>
            <a:r>
              <a:rPr lang="ru-RU" sz="2000" dirty="0">
                <a:effectLst/>
                <a:latin typeface="Calibri"/>
                <a:ea typeface="Calibri"/>
                <a:cs typeface="Times New Roman"/>
              </a:rPr>
              <a:t> Бабуров Евгений Иванович</a:t>
            </a:r>
            <a:endParaRPr lang="ru-RU" sz="2000" b="0" i="0" u="none" strike="noStrike" baseline="0" dirty="0">
              <a:latin typeface="Calibri"/>
              <a:ea typeface="Calibri"/>
              <a:cs typeface="Times New Roman"/>
            </a:endParaRPr>
          </a:p>
          <a:p>
            <a:r>
              <a:rPr lang="ru-RU" sz="2000" b="0" i="0" u="none" strike="noStrike" baseline="0" dirty="0">
                <a:latin typeface="Calibri"/>
                <a:ea typeface="Calibri"/>
                <a:cs typeface="Times New Roman"/>
              </a:rPr>
              <a:t> </a:t>
            </a:r>
            <a:r>
              <a:rPr lang="en-US" sz="2000" b="0" i="0" u="none" strike="noStrike" baseline="0" dirty="0">
                <a:latin typeface="Calibri"/>
                <a:ea typeface="Calibri"/>
                <a:cs typeface="Times New Roman"/>
              </a:rPr>
              <a:t>10 </a:t>
            </a:r>
            <a:r>
              <a:rPr lang="ru-RU" sz="2000" b="0" i="0" u="none" strike="noStrike" baseline="0" dirty="0">
                <a:latin typeface="Calibri"/>
                <a:ea typeface="Calibri"/>
                <a:cs typeface="Times New Roman"/>
              </a:rPr>
              <a:t>класс, ГБОУ Школа №1454</a:t>
            </a:r>
          </a:p>
          <a:p>
            <a:r>
              <a:rPr lang="ru-RU" sz="2000" b="0" i="0" u="none" strike="noStrike" baseline="0" dirty="0">
                <a:latin typeface="Calibri"/>
                <a:ea typeface="Calibri"/>
                <a:cs typeface="Times New Roman"/>
              </a:rPr>
              <a:t> Руководитель: </a:t>
            </a:r>
            <a:r>
              <a:rPr lang="ru-RU" sz="2000" dirty="0">
                <a:effectLst/>
                <a:latin typeface="Calibri"/>
                <a:ea typeface="Calibri"/>
                <a:cs typeface="Times New Roman"/>
              </a:rPr>
              <a:t>Бирюкова Светлана Викторовна</a:t>
            </a:r>
            <a:endParaRPr lang="ru-RU" sz="200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077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6789F-34CE-48EC-A67A-7ACA1A31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CB268-CA0A-458D-82BC-51A5018A3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0" indent="-342900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Разработанный сайт успешно выполняет функции образовательного ресурса и инструмента для сохранения пользовательских результатов.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современных технологий обеспечило удобство использования и стабильность работы сайта.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9AB77-2720-4D88-83EE-055AB025AE2A}"/>
              </a:ext>
            </a:extLst>
          </p:cNvPr>
          <p:cNvSpPr txBox="1"/>
          <p:nvPr/>
        </p:nvSpPr>
        <p:spPr>
          <a:xfrm>
            <a:off x="3281333" y="4384576"/>
            <a:ext cx="5629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B28C7-77AA-48E7-BDDD-47EB9A41A21D}"/>
              </a:ext>
            </a:extLst>
          </p:cNvPr>
          <p:cNvSpPr txBox="1"/>
          <p:nvPr/>
        </p:nvSpPr>
        <p:spPr>
          <a:xfrm>
            <a:off x="838200" y="5469077"/>
            <a:ext cx="105156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/>
                <a:cs typeface="Times New Roman"/>
              </a:rPr>
              <a:t>Увеличение количества информации и тестов про транспорт</a:t>
            </a:r>
          </a:p>
        </p:txBody>
      </p:sp>
    </p:spTree>
    <p:extLst>
      <p:ext uri="{BB962C8B-B14F-4D97-AF65-F5344CB8AC3E}">
        <p14:creationId xmlns:p14="http://schemas.microsoft.com/office/powerpoint/2010/main" val="348628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64C7E-294E-8151-7EA5-7D188160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Calibri"/>
                <a:ea typeface="Calibri Light"/>
                <a:cs typeface="Calibri Light"/>
              </a:rPr>
              <a:t>Список используемой литературы</a:t>
            </a:r>
            <a:endParaRPr lang="ru-RU" b="1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55D91-6E74-C926-3069-5CC0AF487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AutoNum type="arabicPeriod"/>
            </a:pPr>
            <a:r>
              <a:rPr lang="ru-RU" sz="2000" err="1">
                <a:latin typeface="Calibri"/>
                <a:ea typeface="Calibri"/>
                <a:cs typeface="Times New Roman"/>
              </a:rPr>
              <a:t>Django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Software Foundation. Официальная документация по </a:t>
            </a:r>
            <a:r>
              <a:rPr lang="ru-RU" sz="2000" err="1">
                <a:latin typeface="Calibri"/>
                <a:ea typeface="Calibri"/>
                <a:cs typeface="Times New Roman"/>
              </a:rPr>
              <a:t>Django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URL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: 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2"/>
              </a:rPr>
              <a:t>https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3"/>
              </a:rPr>
              <a:t>://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2"/>
              </a:rPr>
              <a:t>docs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3"/>
              </a:rPr>
              <a:t>.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2"/>
              </a:rPr>
              <a:t>djangoproject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3"/>
              </a:rPr>
              <a:t>.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2"/>
              </a:rPr>
              <a:t>com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дата обращения[12.12.2024].</a:t>
            </a:r>
            <a:endParaRPr lang="ru-RU"/>
          </a:p>
          <a:p>
            <a:pPr marL="457200" indent="-457200" algn="just"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Python Software Foundation. Официальная документация по Python.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URL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: 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3"/>
              </a:rPr>
              <a:t>https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3"/>
              </a:rPr>
              <a:t>://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3"/>
              </a:rPr>
              <a:t>python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3"/>
              </a:rPr>
              <a:t>.</a:t>
            </a:r>
            <a:r>
              <a:rPr lang="en-US" sz="2000" u="sng" dirty="0">
                <a:latin typeface="Calibri"/>
                <a:ea typeface="Calibri"/>
                <a:cs typeface="Times New Roman"/>
                <a:hlinkClick r:id="rId3"/>
              </a:rPr>
              <a:t>org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дата обращения [12.12.2024].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ГОСТ Р 7.0.100 – 2018. Национальный стандарт Российской Федерации. Система стандартов по информации, библиотечному и издательскому делу.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URL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: 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4"/>
              </a:rPr>
              <a:t>chrome-extension://efaidnbmnnnibpcajpcglclefindmkaj/https://conf.profil.mos.ru/files/doc/inj/2024/trebovaniya_materialam_2024.pdf.pdf 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дата обращения [12.12.2024].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Всемирный сайт вики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URL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: </a:t>
            </a:r>
            <a:r>
              <a:rPr lang="ru-RU" sz="2000" u="sng" dirty="0">
                <a:latin typeface="Calibri"/>
                <a:ea typeface="Calibri"/>
                <a:cs typeface="Times New Roman"/>
                <a:hlinkClick r:id="rId5"/>
              </a:rPr>
              <a:t>https://ru.wikipedia.org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дата обращения [12.12.2024].</a:t>
            </a:r>
          </a:p>
          <a:p>
            <a:pPr marL="457200" indent="-457200" algn="just"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ГОСТ Р 7.0.100–2018. Библиографическая запись. Общие требования и правила составления. дата обращения [12.12.2024].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ISO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/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IEC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 25010:2011.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Systems and software engineering – Systems and software Quality Requirements and Evaluation (</a:t>
            </a:r>
            <a:r>
              <a:rPr lang="en-US" sz="2000" err="1">
                <a:latin typeface="Calibri"/>
                <a:ea typeface="Calibri"/>
                <a:cs typeface="Times New Roman"/>
              </a:rPr>
              <a:t>SQuaRE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) – System and software quality models. 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дата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обращения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 [12.12.2024].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ru-RU" sz="2000" u="sng" dirty="0">
                <a:latin typeface="Calibri"/>
                <a:ea typeface="Calibri"/>
                <a:cs typeface="Times New Roman"/>
                <a:hlinkClick r:id="rId6"/>
              </a:rPr>
              <a:t>Документация Bootstrap</a:t>
            </a:r>
            <a:r>
              <a:rPr lang="ru-RU" sz="2000" dirty="0">
                <a:latin typeface="Calibri"/>
                <a:ea typeface="Calibri"/>
                <a:cs typeface="Times New Roman"/>
              </a:rPr>
              <a:t>. дата обращения [12.12.2024].</a:t>
            </a:r>
          </a:p>
          <a:p>
            <a:pPr marL="0" indent="0" algn="just">
              <a:buNone/>
            </a:pPr>
            <a:endParaRPr lang="ru-RU" sz="2000" dirty="0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ru-RU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44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99322-61C8-176C-01D1-E5B34EC9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687" y="2762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ea typeface="Calibri Light"/>
                <a:cs typeface="Calibri Light"/>
              </a:rPr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42F61E-D5A6-586A-A9A3-58E6397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6722869"/>
            <a:ext cx="10515600" cy="435133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D5535-98F5-41BB-8746-A4E7F1D8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310"/>
            <a:ext cx="9144000" cy="681570"/>
          </a:xfrm>
        </p:spPr>
        <p:txBody>
          <a:bodyPr>
            <a:normAutofit/>
          </a:bodyPr>
          <a:lstStyle/>
          <a:p>
            <a:r>
              <a:rPr lang="ru-RU" sz="4000" b="1" i="0" u="none" strike="noStrike" baseline="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Работа и ее актуальность </a:t>
            </a:r>
            <a:endParaRPr lang="ru-RU" sz="4000" b="1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966F0D-7679-4234-A487-84AAB848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3364"/>
            <a:ext cx="9144000" cy="374705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ru-RU" dirty="0">
                <a:latin typeface="Calibri"/>
                <a:ea typeface="Calibri"/>
                <a:cs typeface="Times New Roman"/>
              </a:rPr>
              <a:t>Транспорт играет ключевую роль в объединении людей и развитии экономики. Автомобили, поезда, воздушный незаменимы в современном мире. В эпоху цифровизации растёт спрос на образовательные ресурсы, которые не только рассказывают о транспорте, но и помогают анализировать и улучшать навыки.</a:t>
            </a:r>
          </a:p>
          <a:p>
            <a:pPr algn="l"/>
            <a:r>
              <a:rPr lang="ru-RU" b="1" dirty="0">
                <a:latin typeface="Calibri"/>
                <a:ea typeface="Calibri"/>
                <a:cs typeface="Times New Roman"/>
              </a:rPr>
              <a:t>Актуальность работы:</a:t>
            </a:r>
            <a:br>
              <a:rPr lang="ru-RU" dirty="0">
                <a:latin typeface="Calibri"/>
                <a:cs typeface="Times New Roman" panose="02020603050405020304" pitchFamily="18" charset="0"/>
              </a:rPr>
            </a:br>
            <a:r>
              <a:rPr lang="ru-RU" dirty="0">
                <a:latin typeface="Calibri"/>
                <a:ea typeface="Calibri"/>
                <a:cs typeface="Times New Roman"/>
              </a:rPr>
              <a:t>Создание интерактивного сайта о транспорте отвечает современным потребностям использования цифровых технологий в образовании.</a:t>
            </a:r>
          </a:p>
          <a:p>
            <a:pPr algn="l"/>
            <a:r>
              <a:rPr lang="ru-RU" b="1" dirty="0">
                <a:latin typeface="Calibri"/>
                <a:ea typeface="Calibri"/>
                <a:cs typeface="Times New Roman"/>
              </a:rPr>
              <a:t>Обоснование выбора темы:</a:t>
            </a:r>
            <a:br>
              <a:rPr lang="ru-RU" dirty="0">
                <a:latin typeface="Calibri"/>
                <a:cs typeface="Times New Roman" panose="02020603050405020304" pitchFamily="18" charset="0"/>
              </a:rPr>
            </a:br>
            <a:r>
              <a:rPr lang="ru-RU" dirty="0">
                <a:latin typeface="Calibri"/>
                <a:ea typeface="Calibri"/>
                <a:cs typeface="Times New Roman"/>
              </a:rPr>
              <a:t>Проект посвящён созданию доступного ресурса, интерес к которому обусловлен: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Calibri"/>
                <a:ea typeface="Calibri"/>
                <a:cs typeface="Times New Roman"/>
              </a:rPr>
              <a:t>Увлечением историей изобретений и их устройством.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Calibri"/>
                <a:ea typeface="Calibri"/>
                <a:cs typeface="Times New Roman"/>
              </a:rPr>
              <a:t>Необходимостью разработки интуитивно понятного ресурса для изучения сложных технических решений.</a:t>
            </a:r>
          </a:p>
          <a:p>
            <a:pPr algn="l"/>
            <a:endParaRPr lang="ru-RU" dirty="0">
              <a:latin typeface="Calibri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B732B-72B7-4124-9DCC-426EB6E7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>
                <a:latin typeface="Calibri"/>
                <a:ea typeface="Calibri"/>
                <a:cs typeface="Times New Roman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2EF07-F33B-45BF-8250-B662CABE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Calibri"/>
                <a:ea typeface="Calibri"/>
                <a:cs typeface="Times New Roman"/>
              </a:rPr>
              <a:t>Цель работы:</a:t>
            </a:r>
            <a:br>
              <a:rPr lang="ru-RU" sz="2000" dirty="0">
                <a:latin typeface="Calibri"/>
                <a:cs typeface="Times New Roman" panose="02020603050405020304" pitchFamily="18" charset="0"/>
              </a:rPr>
            </a:br>
            <a:r>
              <a:rPr lang="ru-RU" sz="2000" dirty="0">
                <a:latin typeface="Calibri"/>
                <a:ea typeface="Calibri"/>
                <a:cs typeface="Times New Roman"/>
              </a:rPr>
              <a:t>Создать функциональный сайт о транспорте с возможностью сохранения пользовательских данных.</a:t>
            </a:r>
          </a:p>
          <a:p>
            <a:r>
              <a:rPr lang="ru-RU" sz="2000" b="1" dirty="0">
                <a:latin typeface="Calibri"/>
                <a:ea typeface="Calibri"/>
                <a:cs typeface="Times New Roman"/>
              </a:rPr>
              <a:t>Задачи: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pPr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Проработать структуру и дизайн.</a:t>
            </a:r>
            <a:endParaRPr lang="ru-RU">
              <a:latin typeface="Calibri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Создать страницы с информацией о видах транспорта</a:t>
            </a:r>
          </a:p>
          <a:p>
            <a:pPr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Осуществить регистрацию и авторизацию пользователей</a:t>
            </a:r>
          </a:p>
          <a:p>
            <a:pPr>
              <a:buAutoNum type="arabicPeriod"/>
            </a:pPr>
            <a:r>
              <a:rPr lang="ru-RU" sz="2000" dirty="0">
                <a:latin typeface="Calibri"/>
                <a:ea typeface="Calibri"/>
                <a:cs typeface="Times New Roman"/>
              </a:rPr>
              <a:t>Разработать интерфейс для викторины и просмотра её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53813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AD04A-3F7C-4AB3-BA10-18DE3092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/>
                <a:ea typeface="Calibri Light"/>
                <a:cs typeface="Calibri Light"/>
              </a:rPr>
              <a:t>Используемые материалы</a:t>
            </a:r>
            <a:endParaRPr lang="ru-RU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7F53B-8782-4A33-938E-4F9ED181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Язык программирования Python</a:t>
            </a:r>
          </a:p>
          <a:p>
            <a:r>
              <a:rPr lang="ru-RU" dirty="0">
                <a:ea typeface="Calibri"/>
                <a:cs typeface="Calibri"/>
              </a:rPr>
              <a:t>Фреймворк </a:t>
            </a:r>
            <a:r>
              <a:rPr lang="ru-RU" dirty="0" err="1">
                <a:ea typeface="Calibri"/>
                <a:cs typeface="Calibri"/>
              </a:rPr>
              <a:t>Django</a:t>
            </a:r>
            <a:endParaRPr lang="ru-RU">
              <a:ea typeface="Calibri"/>
              <a:cs typeface="Calibri"/>
            </a:endParaRPr>
          </a:p>
          <a:p>
            <a:r>
              <a:rPr lang="ru-RU" dirty="0">
                <a:ea typeface="Calibri"/>
                <a:cs typeface="Calibri"/>
              </a:rPr>
              <a:t>Среда разработки Visual Studio Code</a:t>
            </a:r>
          </a:p>
          <a:p>
            <a:r>
              <a:rPr lang="ru-RU" dirty="0">
                <a:ea typeface="Calibri"/>
                <a:cs typeface="Calibri"/>
              </a:rPr>
              <a:t>База Данных </a:t>
            </a:r>
            <a:r>
              <a:rPr lang="ru-RU" dirty="0" err="1">
                <a:ea typeface="Calibri"/>
                <a:cs typeface="Calibri"/>
              </a:rPr>
              <a:t>SQLite</a:t>
            </a:r>
            <a:r>
              <a:rPr lang="ru-RU" dirty="0">
                <a:ea typeface="Calibri"/>
                <a:cs typeface="Calibri"/>
              </a:rPr>
              <a:t> для хранения информации</a:t>
            </a:r>
          </a:p>
          <a:p>
            <a:r>
              <a:rPr lang="ru-RU" dirty="0">
                <a:ea typeface="Calibri"/>
                <a:cs typeface="Calibri"/>
              </a:rPr>
              <a:t>HTML и CSS для реализации пользовательского интерфейса </a:t>
            </a:r>
          </a:p>
        </p:txBody>
      </p:sp>
    </p:spTree>
    <p:extLst>
      <p:ext uri="{BB962C8B-B14F-4D97-AF65-F5344CB8AC3E}">
        <p14:creationId xmlns:p14="http://schemas.microsoft.com/office/powerpoint/2010/main" val="27092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FE235-4529-411A-83B2-55F470A4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Calibri"/>
                <a:ea typeface="Calibri Light"/>
                <a:cs typeface="Calibri Light"/>
              </a:rPr>
              <a:t>Основная часть</a:t>
            </a:r>
            <a:endParaRPr lang="ru-RU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AFA12D3A-7965-B84B-4B25-5C187681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166" y="1602601"/>
            <a:ext cx="6720400" cy="4351338"/>
          </a:xfrm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9B77D-CA82-2679-1702-623574C91B13}"/>
              </a:ext>
            </a:extLst>
          </p:cNvPr>
          <p:cNvSpPr txBox="1"/>
          <p:nvPr/>
        </p:nvSpPr>
        <p:spPr>
          <a:xfrm>
            <a:off x="182880" y="1422400"/>
            <a:ext cx="49174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ea typeface="Calibri"/>
                <a:cs typeface="Calibri"/>
              </a:rPr>
              <a:t>В результате разработки был создан веб-сайт со следующими элементами: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3231-E1AB-49C7-8D67-12177FF8E89C}"/>
              </a:ext>
            </a:extLst>
          </p:cNvPr>
          <p:cNvSpPr txBox="1"/>
          <p:nvPr/>
        </p:nvSpPr>
        <p:spPr>
          <a:xfrm>
            <a:off x="181145" y="2616696"/>
            <a:ext cx="5140960" cy="2318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-914400">
              <a:buAutoNum type="arabicParenR"/>
            </a:pPr>
            <a:r>
              <a:rPr lang="ru-RU" sz="4800" b="1" dirty="0">
                <a:ea typeface="Calibri"/>
                <a:cs typeface="Calibri"/>
              </a:rPr>
              <a:t>Начальная страница</a:t>
            </a:r>
            <a:r>
              <a:rPr lang="ru-RU" sz="4800" dirty="0">
                <a:ea typeface="Calibri"/>
                <a:cs typeface="Calibri"/>
              </a:rPr>
              <a:t>: вход и регистрация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9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88193-AB75-86AA-AB3D-51E6F870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680" y="715200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86AE5-24CD-843D-07DF-A566AC9E4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0345"/>
            <a:ext cx="590296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800" dirty="0">
                <a:ea typeface="Calibri" panose="020F0502020204030204"/>
                <a:cs typeface="Calibri" panose="020F0502020204030204"/>
              </a:rPr>
              <a:t>2) Главная страница:  меню с выбором транспорта</a:t>
            </a:r>
          </a:p>
        </p:txBody>
      </p:sp>
      <p:pic>
        <p:nvPicPr>
          <p:cNvPr id="4" name="Рисунок 3" descr="Изображение выглядит как текст, транспортное средство, Наземный транспорт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3EAE516F-305F-AB3A-5045-D9DC168A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43" y="1717040"/>
            <a:ext cx="7982875" cy="5140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486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F8357-4F8E-23B3-EB1D-2E5F157C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2200" y="-132143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FA1D5-D941-C09F-6645-A703A1E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66825"/>
            <a:ext cx="5273040" cy="5844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Calibri"/>
                <a:cs typeface="Calibri"/>
              </a:rPr>
              <a:t>3)Страницы с информацией: 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>просмотр информации про вид транспорта и переход на страницы, рассказывающие про принцип его работы </a:t>
            </a:r>
            <a:endParaRPr lang="ru-RU" sz="3200"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колесо, транспортное средство, Наземный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1805AC2A-EAA5-4818-98DD-4B77C476B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810" y="0"/>
            <a:ext cx="5751259" cy="3657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Рисунок 4" descr="Изображение выглядит как текст, транспортное средство, Наземный транспорт, колесо&#10;&#10;Автоматически созданное описание">
            <a:extLst>
              <a:ext uri="{FF2B5EF4-FFF2-40B4-BE49-F238E27FC236}">
                <a16:creationId xmlns:a16="http://schemas.microsoft.com/office/drawing/2014/main" id="{706A155B-9049-9A94-F3DE-A8923DD5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612" y="3657600"/>
            <a:ext cx="5759656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619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542C1-4DED-9B38-8FDE-F434FD91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-1169035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5462D-2EED-A967-4C93-E8E527E6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1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libri"/>
                <a:ea typeface="Calibri"/>
                <a:cs typeface="Times New Roman"/>
              </a:rPr>
              <a:t>4)Интерфейс викторины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>: Викторины с вопросами про транспорт с возможностью просмотра лучшего результата.</a:t>
            </a:r>
            <a:endParaRPr lang="ru-RU" sz="3200"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10F8AF2-3F56-1CCE-F577-5236A2DC2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00" y="0"/>
            <a:ext cx="5805801" cy="35356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A6886A-4477-AFAC-F503-9D2F59B4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3606141"/>
            <a:ext cx="5811520" cy="32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B02B4-C962-60DD-3613-B00C2D65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95" y="-1091356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91F29-ECED-8BDC-A87B-163C6106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0" y="1713865"/>
            <a:ext cx="5171440" cy="4341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libri"/>
                <a:ea typeface="Calibri"/>
                <a:cs typeface="Times New Roman"/>
              </a:rPr>
              <a:t>5)База данных</a:t>
            </a:r>
            <a:r>
              <a:rPr lang="ru-RU" sz="3200" dirty="0">
                <a:latin typeface="Calibri"/>
                <a:ea typeface="Calibri"/>
                <a:cs typeface="Times New Roman"/>
              </a:rPr>
              <a:t>: В базе данных присутствуют вопросы викторины, варианты ответов, и результаты прохождения.</a:t>
            </a:r>
            <a:endParaRPr lang="ru-RU" sz="3200">
              <a:latin typeface="Calibri"/>
              <a:ea typeface="Calibri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DD5123D-5846-D718-2913-DB42B451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530" y="3430588"/>
            <a:ext cx="6880860" cy="29432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4E70CEE-C5A0-A77D-177A-74B63F35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77" y="551497"/>
            <a:ext cx="5247005" cy="25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036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248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Сайт про транспорт и принцип его работы</vt:lpstr>
      <vt:lpstr>Работа и ее актуальность </vt:lpstr>
      <vt:lpstr>Цель и задачи</vt:lpstr>
      <vt:lpstr>Используемые материалы</vt:lpstr>
      <vt:lpstr>Основная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Список используемой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про транспорт и принцип его работы</dc:title>
  <dc:creator>Евгений Бабуров</dc:creator>
  <cp:lastModifiedBy>Евгений Бабуров</cp:lastModifiedBy>
  <cp:revision>208</cp:revision>
  <dcterms:created xsi:type="dcterms:W3CDTF">2025-01-11T19:06:12Z</dcterms:created>
  <dcterms:modified xsi:type="dcterms:W3CDTF">2025-01-12T03:10:41Z</dcterms:modified>
</cp:coreProperties>
</file>