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840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sotti" userId="59ef4bd3797d8246" providerId="LiveId" clId="{E82CA572-3323-48A4-866D-C8D2957C31E2}"/>
    <pc:docChg chg="undo custSel modSld">
      <pc:chgData name="Victor Masotti" userId="59ef4bd3797d8246" providerId="LiveId" clId="{E82CA572-3323-48A4-866D-C8D2957C31E2}" dt="2023-04-08T12:08:52.449" v="28" actId="1076"/>
      <pc:docMkLst>
        <pc:docMk/>
      </pc:docMkLst>
      <pc:sldChg chg="addSp modSp mod">
        <pc:chgData name="Victor Masotti" userId="59ef4bd3797d8246" providerId="LiveId" clId="{E82CA572-3323-48A4-866D-C8D2957C31E2}" dt="2023-04-08T12:08:52.449" v="28" actId="1076"/>
        <pc:sldMkLst>
          <pc:docMk/>
          <pc:sldMk cId="1368675318" sldId="256"/>
        </pc:sldMkLst>
        <pc:spChg chg="add mod">
          <ac:chgData name="Victor Masotti" userId="59ef4bd3797d8246" providerId="LiveId" clId="{E82CA572-3323-48A4-866D-C8D2957C31E2}" dt="2023-04-08T09:37:29.803" v="15" actId="14100"/>
          <ac:spMkLst>
            <pc:docMk/>
            <pc:sldMk cId="1368675318" sldId="256"/>
            <ac:spMk id="2" creationId="{6384EEF7-ED7E-3845-A229-D919FE4831D8}"/>
          </ac:spMkLst>
        </pc:spChg>
        <pc:picChg chg="add mod">
          <ac:chgData name="Victor Masotti" userId="59ef4bd3797d8246" providerId="LiveId" clId="{E82CA572-3323-48A4-866D-C8D2957C31E2}" dt="2023-04-08T12:08:52.449" v="28" actId="1076"/>
          <ac:picMkLst>
            <pc:docMk/>
            <pc:sldMk cId="1368675318" sldId="256"/>
            <ac:picMk id="4" creationId="{1A3EBD2C-4C44-162B-7764-247C2C6FA83A}"/>
          </ac:picMkLst>
        </pc:picChg>
        <pc:picChg chg="mod">
          <ac:chgData name="Victor Masotti" userId="59ef4bd3797d8246" providerId="LiveId" clId="{E82CA572-3323-48A4-866D-C8D2957C31E2}" dt="2023-04-08T11:13:14.291" v="20" actId="1076"/>
          <ac:picMkLst>
            <pc:docMk/>
            <pc:sldMk cId="1368675318" sldId="256"/>
            <ac:picMk id="19" creationId="{EFBBF40F-1731-3144-CA92-272B9F4123CF}"/>
          </ac:picMkLst>
        </pc:picChg>
        <pc:picChg chg="mod">
          <ac:chgData name="Victor Masotti" userId="59ef4bd3797d8246" providerId="LiveId" clId="{E82CA572-3323-48A4-866D-C8D2957C31E2}" dt="2023-04-08T11:13:22.027" v="22" actId="1076"/>
          <ac:picMkLst>
            <pc:docMk/>
            <pc:sldMk cId="1368675318" sldId="256"/>
            <ac:picMk id="21" creationId="{C97811B9-F3D2-A4D3-17E3-166F58D4B7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2456-DF9A-6951-7450-35BE5600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C6CC2-5B6B-8761-F350-F9E9E4572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D2E0-C1D1-516F-8F61-B8580327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C1AD-61A4-1D04-6A4C-4E7698F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5FB9-DE9C-43B4-273A-F88E08B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BF7-54E6-CDF6-5C2E-6DC01023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3594-CCDC-5750-9F89-200C0F32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F069-A95F-B3DA-C60D-CFCAB66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09B8-0843-D83F-260B-A8CF6F2B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56D5-0346-446F-22D3-0D3B994C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6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DA96A-B702-2A1B-B2F7-5F4EACBA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BD83B-B9BF-0562-F7F1-56097DF3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8576-9D01-7DCA-F266-174F52A3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7598-CDD7-7C5A-652F-B797361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DEBC-77EE-71EC-2A81-E7B844B3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8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6177-7810-1525-E8B5-295A8BE4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F9CA-9EDA-5F14-D1FA-4AE50D94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564E-2935-33F6-6D67-0343879A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EC04-2A68-F589-8C7C-95290FB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86F5-8872-21FA-C1B9-EA52243B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409D-19C0-3668-CA62-AAE246EC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F831-424A-E60C-C564-DBD0BC2A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51AD-9281-E536-DA02-F221FA16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203B-9634-B227-2250-2C0CC56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D11D-A437-80E4-3763-3922BFBF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7B9-2720-5403-0FD1-76DAE8D1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B559-523F-6541-68A7-B174F80C8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AEF99-E982-2ED0-CA8C-80A032D3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8D4C-9978-5B2F-E8D2-A621962B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E3EA-4BBC-0083-E62C-734BC94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A810-3F08-A93F-2649-E2664186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BD55-8CA3-347D-CFB8-6D7A620B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F077-4068-92EF-9BE6-50F85363C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95DE-8DDF-5B30-7080-78F39232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A9C46-DA3D-9A83-49E1-13067CC60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BD9E-48F4-0A3B-FAE6-70C8C453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0876E-4297-D6E1-EA1E-B9119598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A79C9-8669-936B-07FC-0D4031B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CF472-1619-9906-165D-0DEF8AE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91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67CB-7C10-2064-9093-977A0061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B0F7A-6D6E-E2D1-42CB-8E16251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6E7A7-93F0-21A4-3FD8-4DF4DC2D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8D4E-5676-86A3-DF48-2A01E42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6E5EB-C7FE-5CD9-09A3-6B9A8EFD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866AB-528F-AFA5-8302-EDABEE20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BBF45-5995-A35B-25A8-425E0509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27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C950-E071-3FE9-5A2A-6E4AEBCA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5B97-4AEC-042D-25C1-6D399A07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CEFDE-C9C5-30F4-DC93-E2B36BC3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BC9-6951-BB0C-B0CF-900CCBA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6AD7-E570-0026-24DD-F5E7E4EB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FE950-5981-6CA4-A931-56885929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7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9B2D-C59C-8081-A53E-7F5DDE9E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BA671-E23C-9C2C-FCE5-1A816359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BAB48-082A-6BCF-CAEB-44156B89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DB1CB-2E51-672F-5091-AFECC0A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7BC4-6A74-D3F3-CA8B-8A73FD06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624A-55DD-2439-881C-05AA9DAD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3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47792-36EA-BDEE-D762-3D1B2B51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60B90-FE17-EC4E-4B40-756558C5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4B4D-8322-2A6A-6664-383B21BB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2489-F80B-4CB7-880D-D3A32DBCAA32}" type="datetimeFigureOut">
              <a:rPr lang="en-GB" smtClean="0"/>
              <a:t>08/04/2023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F20B-C661-27B2-4926-27AD88F88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551A-8730-5B23-4AB5-92BD35A20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FF44-0C7F-4412-83B8-6E58D3CED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6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FBBF40F-1731-3144-CA92-272B9F41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7811B9-F3D2-A4D3-17E3-166F58D4B7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808751" y="474406"/>
            <a:ext cx="12192000" cy="6857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84EEF7-ED7E-3845-A229-D919FE4831D8}"/>
              </a:ext>
            </a:extLst>
          </p:cNvPr>
          <p:cNvSpPr/>
          <p:nvPr/>
        </p:nvSpPr>
        <p:spPr>
          <a:xfrm>
            <a:off x="11493910" y="1524000"/>
            <a:ext cx="698090" cy="4758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EBD2C-4C44-162B-7764-247C2C6FA8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Masotti</dc:creator>
  <cp:lastModifiedBy>Victor Masotti</cp:lastModifiedBy>
  <cp:revision>1</cp:revision>
  <dcterms:created xsi:type="dcterms:W3CDTF">2023-04-06T19:02:44Z</dcterms:created>
  <dcterms:modified xsi:type="dcterms:W3CDTF">2023-04-08T12:09:03Z</dcterms:modified>
</cp:coreProperties>
</file>