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A15D7D4-38CE-4D5F-ABB4-947EBD9A4891}">
          <p14:sldIdLst>
            <p14:sldId id="256"/>
          </p14:sldIdLst>
        </p14:section>
        <p14:section name="Deficiency" id="{A0BD9F2E-D56B-4B11-880A-B1A1B236A9E5}">
          <p14:sldIdLst>
            <p14:sldId id="257"/>
            <p14:sldId id="258"/>
          </p14:sldIdLst>
        </p14:section>
        <p14:section name="The paper focus" id="{F7F35D95-32E4-4E05-AE9F-6E75CC6FF520}">
          <p14:sldIdLst>
            <p14:sldId id="259"/>
            <p14:sldId id="260"/>
            <p14:sldId id="261"/>
            <p14:sldId id="262"/>
            <p14:sldId id="263"/>
          </p14:sldIdLst>
        </p14:section>
        <p14:section name="evaluation" id="{DBF624B7-723C-49D4-8E13-8101458B66F6}">
          <p14:sldIdLst>
            <p14:sldId id="264"/>
            <p14:sldId id="265"/>
          </p14:sldIdLst>
        </p14:section>
        <p14:section name="Conclusions" id="{C168271A-8FFC-4A95-8F83-FAE041311BB6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7B1C5-81A1-4E5E-BCF5-F7231BECB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72DAE0-7A2E-48B5-B689-7E2FA28EC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50590-AE28-4C45-B21E-916106BF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A421-7BEA-422D-92ED-901183C8D0C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478D3-6CF7-48E5-8CC2-D97691EA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5B289-C476-45F9-9249-15444402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8D7-C3C2-483B-A8D8-31089CD28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2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5EDC0-DA0C-4005-805C-E31CAE00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D2BA6E-6209-47D6-990A-F4615C500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AD01B-22C6-48AE-8152-062737C5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A421-7BEA-422D-92ED-901183C8D0C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84978-1EBD-4737-9F19-2DC9303D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F24EF-F85A-418E-B3B5-8CF8C299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8D7-C3C2-483B-A8D8-31089CD28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4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D88C6A-289A-4FEB-8E00-E8C8603AB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3823A4-8D54-489E-883B-ED0545FA9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401EF-6094-4B2D-B842-860A3340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A421-7BEA-422D-92ED-901183C8D0C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1CBCB-69ED-491D-8F02-B035A0EE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62B3A-BC4D-4DD7-9F07-9A4FFC12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8D7-C3C2-483B-A8D8-31089CD28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22A09-1685-45B5-AFA4-36B8E383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C8ECA-68DE-47AA-B679-3D0BF491E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A2821-8D87-4D9F-9B1E-CD7919F9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A421-7BEA-422D-92ED-901183C8D0C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3433A-5E28-46A7-9049-23DBF454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38D08-64E6-4261-824F-092E5A8E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8D7-C3C2-483B-A8D8-31089CD28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7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43FE8-B1EA-4E8B-9B20-1CD642D9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0C7CBF-7EA7-400F-A03F-FD093A21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F0AE7-75FC-4C5C-B5DD-ADA0772B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A421-7BEA-422D-92ED-901183C8D0C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3FE97-E0BE-40EE-8DDA-49ECFED9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8D736-F2A6-4040-9344-A38A31F7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8D7-C3C2-483B-A8D8-31089CD28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9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1BB5A-72D9-4B4D-BB51-3751EDF5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2FB22-97ED-4FC8-847D-543705EA1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178185-EB50-4AD9-AF0B-4498AB5C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F693E8-5B18-480B-82FA-2195ACD8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A421-7BEA-422D-92ED-901183C8D0C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51E3EE-E94C-40BF-A4EE-FE8C52C3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40B45E-5526-4D31-B6FE-9079C6CD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8D7-C3C2-483B-A8D8-31089CD28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0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FBAB7-3FFD-4E93-8D05-C9A40796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18278-5985-4AF5-97BA-1E9A1DB70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E69FA-7BD9-41AB-B6AD-9F17E97F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E14983-9F41-4118-AFD5-A6ED8CD00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CEC1DB-1F85-4832-B6AC-CC7531331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96CDE7-8279-4AB5-A15C-D0FD4B8B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A421-7BEA-422D-92ED-901183C8D0C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B8C968-4C74-4329-A6EA-B5604149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550439-14DF-4464-B853-7D5D1F7E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8D7-C3C2-483B-A8D8-31089CD28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7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926A1-0FE2-4258-AD76-A1451759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D5D02C-D09E-40E9-818D-E00C253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A421-7BEA-422D-92ED-901183C8D0C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2F2E1C-CDA8-4826-A4B2-7682979E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88F5F5-6FB4-45D2-8BEB-21F8C948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8D7-C3C2-483B-A8D8-31089CD28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9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A9BF36-B63A-4F74-8196-E7381644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A421-7BEA-422D-92ED-901183C8D0C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D7023D-EE9F-49F5-B93E-151AF67B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F0FE0C-D4EF-4AA0-84EB-2EF19E08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8D7-C3C2-483B-A8D8-31089CD28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4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9CB52-3FD7-4CD0-B29D-7E9BC148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0F1CF-F4B8-41C6-9034-AF105C727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0098EF-7CE5-4924-8276-57AA91428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73C1D-2CD6-4416-8375-A7052477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A421-7BEA-422D-92ED-901183C8D0C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7BBEE4-4ED9-403B-A29A-7F8F1C14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64B29-AA66-4278-9643-2E47F703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8D7-C3C2-483B-A8D8-31089CD28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0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5EF9E-E66B-4A0E-AC11-880D69AF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787F38-E46F-4E27-8364-C3BB09937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911CE6-44B0-415C-95CB-CED60D06F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89C9C-8602-43F7-BD5A-2E2E695C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A421-7BEA-422D-92ED-901183C8D0C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A617A-A7F4-4B3A-A2AD-C8BC6692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D1945-3539-4B17-97FC-2B769087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C8D7-C3C2-483B-A8D8-31089CD28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F30F0F-2F06-4B54-B087-D81F62E8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CFB53-2A5E-4A79-B42D-5781ED6E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3855D-58A3-431E-9362-E664FAE59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A421-7BEA-422D-92ED-901183C8D0C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8B9B9-8476-45C7-8F4F-B9F3AF408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A0677-FCEC-4FA6-BA0E-129C9FD00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C8D7-C3C2-483B-A8D8-31089CD28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4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8E77C-9CA3-4D00-B07E-C983B44AF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873" y="1723459"/>
            <a:ext cx="9850582" cy="18288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maximum distribution reduction in inconsistent decision tables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CBA0E2-7873-4FAF-BB80-47676C30C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122"/>
            <a:ext cx="9144000" cy="1655762"/>
          </a:xfrm>
        </p:spPr>
        <p:txBody>
          <a:bodyPr/>
          <a:lstStyle/>
          <a:p>
            <a:r>
              <a:rPr lang="en-US" altLang="zh-CN" b="1" dirty="0"/>
              <a:t>Authors: </a:t>
            </a:r>
            <a:r>
              <a:rPr lang="en-US" altLang="zh-CN" b="1" dirty="0" err="1"/>
              <a:t>Baizhen</a:t>
            </a:r>
            <a:r>
              <a:rPr lang="en-US" altLang="zh-CN" b="1" dirty="0"/>
              <a:t> Li, Wei Chen, </a:t>
            </a:r>
            <a:r>
              <a:rPr lang="en-US" altLang="zh-CN" b="1" dirty="0" err="1"/>
              <a:t>Zhihua</a:t>
            </a:r>
            <a:r>
              <a:rPr lang="en-US" altLang="zh-CN" b="1" dirty="0"/>
              <a:t> Wei, et al.</a:t>
            </a:r>
          </a:p>
          <a:p>
            <a:r>
              <a:rPr lang="en-US" altLang="zh-CN" b="1" dirty="0"/>
              <a:t>Email: baizhen9406@163.com</a:t>
            </a:r>
          </a:p>
          <a:p>
            <a:r>
              <a:rPr lang="en-US" altLang="zh-CN" b="1" dirty="0"/>
              <a:t>Institution affiliation: Tongji University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7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6FB5D-C457-4266-BE83-D7DC51EA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Time consumption</a:t>
            </a:r>
            <a:endParaRPr lang="zh-CN" alt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CED90-EF5F-4BB5-AB29-31284FC07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8562" cy="4351338"/>
          </a:xfrm>
        </p:spPr>
        <p:txBody>
          <a:bodyPr/>
          <a:lstStyle/>
          <a:p>
            <a:r>
              <a:rPr lang="en-US" altLang="zh-CN" dirty="0"/>
              <a:t>As shown in the right table, the proposed algorithms, i.e., MDRADD and MDRAUCE, are more efficient than the existing MDR algorithms.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AA7121-2BA9-455C-B78B-0B69323D2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62" y="1329531"/>
            <a:ext cx="74961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9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F2169-453F-44F3-AA58-FBFA18CC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Conclusions &amp; Future work</a:t>
            </a:r>
            <a:endParaRPr lang="zh-CN" alt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410C7-9541-4B04-A32D-6A1FC748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After analyzing the indiscernibility relation of MDR, we propose two definitions of MDR with the conditional entropy and the dependency degree</a:t>
            </a:r>
          </a:p>
          <a:p>
            <a:r>
              <a:rPr lang="en-US" altLang="zh-CN" dirty="0"/>
              <a:t>Based on classic heuristic functions, we designed two novel heuristic algorithms, i.e., MDRAUCE and MDRADD, to efficiently find a maximum distribution </a:t>
            </a:r>
            <a:r>
              <a:rPr lang="en-US" altLang="zh-CN" dirty="0" err="1"/>
              <a:t>reduct</a:t>
            </a:r>
            <a:endParaRPr lang="en-US" altLang="zh-CN" dirty="0"/>
          </a:p>
          <a:p>
            <a:r>
              <a:rPr lang="en-US" altLang="zh-CN" dirty="0"/>
              <a:t>Because the scale of data processed becomes larger and larger, the efficiency of attribute reduction algorithms is still the focus of future researches.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71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F2169-453F-44F3-AA58-FBFA18CC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Thanks!</a:t>
            </a:r>
            <a:endParaRPr lang="zh-CN" alt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35B979B-D8EC-4E00-985B-BA3C5370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17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AF48-E8C4-44AF-923D-9ADCF412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Background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12DCC-A16B-4827-B4D7-240E21A09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7600"/>
          </a:xfrm>
        </p:spPr>
        <p:txBody>
          <a:bodyPr/>
          <a:lstStyle/>
          <a:p>
            <a:r>
              <a:rPr lang="en-US" altLang="zh-CN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In rough sets theory, there are five representative types of attribute reduction. Maximum distribution reduction (MDR) is one of it</a:t>
            </a:r>
          </a:p>
          <a:p>
            <a:r>
              <a:rPr lang="en-US" altLang="zh-CN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Some points can be improved in MDR: </a:t>
            </a:r>
          </a:p>
          <a:p>
            <a:pPr lvl="1"/>
            <a:r>
              <a:rPr lang="en-US" altLang="zh-CN" sz="28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It is quite </a:t>
            </a:r>
            <a:r>
              <a:rPr lang="en-US" altLang="zh-CN" sz="28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inconvenient to judge</a:t>
            </a:r>
            <a:r>
              <a:rPr lang="en-US" altLang="zh-CN" sz="28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the maximum distribution </a:t>
            </a:r>
            <a:r>
              <a:rPr lang="en-US" altLang="zh-CN" sz="2800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reduct</a:t>
            </a:r>
            <a:r>
              <a:rPr lang="en-US" altLang="zh-CN" sz="28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directly according to its definition</a:t>
            </a:r>
          </a:p>
          <a:p>
            <a:pPr lvl="1"/>
            <a:r>
              <a:rPr lang="en-US" altLang="zh-CN" sz="28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The heuristic function, used in attribute reduction algorithms, is </a:t>
            </a:r>
            <a:r>
              <a:rPr lang="en-US" altLang="zh-CN" sz="28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hard to understanding</a:t>
            </a:r>
          </a:p>
          <a:p>
            <a:pPr lvl="1"/>
            <a:r>
              <a:rPr lang="en-US" altLang="zh-CN" sz="28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The existing heuristic based judgment methods are </a:t>
            </a:r>
            <a:r>
              <a:rPr lang="en-US" altLang="zh-CN" sz="28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inefficient</a:t>
            </a:r>
            <a:r>
              <a:rPr lang="en-US" altLang="zh-CN" sz="28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due to the lack of acceleration mechanisms</a:t>
            </a:r>
            <a:endParaRPr lang="zh-CN" alt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lvl="1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9212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AF48-E8C4-44AF-923D-9ADCF412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defect of existing Q-MDRA algorithm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B12DCC-A16B-4827-B4D7-240E21A090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7050" cy="4351338"/>
              </a:xfrm>
            </p:spPr>
            <p:txBody>
              <a:bodyPr/>
              <a:lstStyle/>
              <a:p>
                <a:r>
                  <a:rPr lang="en-US" altLang="zh-CN" sz="2800" dirty="0"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The Q-MDRA was proposed for obtaining a maximum distribution </a:t>
                </a:r>
                <a:r>
                  <a:rPr lang="en-US" altLang="zh-CN" sz="2800" dirty="0" err="1"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reduct</a:t>
                </a:r>
                <a:r>
                  <a:rPr lang="en-US" altLang="zh-CN" sz="2800" dirty="0"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 in 2014</a:t>
                </a:r>
              </a:p>
              <a:p>
                <a:r>
                  <a:rPr lang="en-US" altLang="zh-CN" sz="2800" dirty="0"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The heuristic function used in Q-MDRA does not work well as expectation in a special condition.</a:t>
                </a:r>
                <a:endParaRPr lang="zh-CN" altLang="en-US" sz="2800" dirty="0">
                  <a:latin typeface="Microsoft Tai Le" panose="020B0502040204020203" pitchFamily="34" charset="0"/>
                  <a:cs typeface="Microsoft Tai Le" panose="020B0502040204020203" pitchFamily="34" charset="0"/>
                </a:endParaRPr>
              </a:p>
              <a:p>
                <a:pPr lvl="1"/>
                <a:r>
                  <a:rPr lang="en-US" altLang="zh-CN" sz="2000" b="1" dirty="0"/>
                  <a:t>For the decision table put in the right, According the definition of the</a:t>
                </a:r>
              </a:p>
              <a:p>
                <a:pPr marL="457200" lvl="1" indent="0">
                  <a:buNone/>
                </a:pPr>
                <a:r>
                  <a:rPr lang="en-US" altLang="zh-CN" sz="2000" b="1" dirty="0"/>
                  <a:t>heuristic function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𝑴𝒅</m:t>
                        </m:r>
                      </m:sup>
                    </m:sSubSup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/>
                  <a:t>, we </a:t>
                </a:r>
                <a:r>
                  <a:rPr lang="en-US" altLang="zh-CN" sz="1800" b="1" dirty="0"/>
                  <a:t>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𝑴𝒅</m:t>
                        </m:r>
                      </m:sup>
                    </m:sSub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𝑴𝒅</m:t>
                        </m:r>
                      </m:sup>
                    </m:sSub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US" altLang="zh-CN" b="1" dirty="0"/>
                  <a:t>. </a:t>
                </a:r>
                <a:r>
                  <a:rPr lang="en-US" altLang="zh-CN" sz="2000" b="1" dirty="0"/>
                  <a:t>Obviously,</a:t>
                </a:r>
              </a:p>
              <a:p>
                <a:pPr marL="457200" lvl="1" indent="0">
                  <a:buNone/>
                </a:pPr>
                <a:r>
                  <a:rPr lang="en-US" altLang="zh-CN" sz="2000" b="1" dirty="0"/>
                  <a:t>the output of Q-MDRA, i.e.,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1" dirty="0"/>
                  <a:t>, is not a maximum distribution </a:t>
                </a:r>
                <a:r>
                  <a:rPr lang="en-US" altLang="zh-CN" sz="2000" b="1" dirty="0" err="1"/>
                  <a:t>reduct</a:t>
                </a:r>
                <a:endParaRPr lang="en-US" altLang="zh-CN" sz="2000" b="1" dirty="0"/>
              </a:p>
              <a:p>
                <a:pPr marL="457200" lvl="1" indent="0">
                  <a:buNone/>
                </a:pPr>
                <a:r>
                  <a:rPr lang="en-US" altLang="zh-CN" sz="2000" b="1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b="1" dirty="0"/>
                  <a:t>. That is to say, Q-MDRA can not </a:t>
                </a:r>
              </a:p>
              <a:p>
                <a:pPr marL="457200" lvl="1" indent="0">
                  <a:buNone/>
                </a:pPr>
                <a:r>
                  <a:rPr lang="en-US" altLang="zh-CN" sz="2000" b="1" dirty="0"/>
                  <a:t>find the maximum distribution </a:t>
                </a:r>
                <a:r>
                  <a:rPr lang="en-US" altLang="zh-CN" sz="2000" b="1" dirty="0" err="1"/>
                  <a:t>reduct</a:t>
                </a:r>
                <a:r>
                  <a:rPr lang="en-US" altLang="zh-CN" sz="2000" b="1" dirty="0"/>
                  <a:t> in some special cases.</a:t>
                </a:r>
                <a:endParaRPr lang="en-US" altLang="zh-CN" b="1" dirty="0"/>
              </a:p>
              <a:p>
                <a:pPr marL="457200" lvl="1" indent="0">
                  <a:buNone/>
                </a:pPr>
                <a:r>
                  <a:rPr lang="en-US" altLang="zh-CN" b="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B12DCC-A16B-4827-B4D7-240E21A09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7050" cy="4351338"/>
              </a:xfrm>
              <a:blipFill>
                <a:blip r:embed="rId2"/>
                <a:stretch>
                  <a:fillRect l="-102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89C03C5-782E-49E3-8031-D88C196FAE94}"/>
              </a:ext>
            </a:extLst>
          </p:cNvPr>
          <p:cNvSpPr txBox="1"/>
          <p:nvPr/>
        </p:nvSpPr>
        <p:spPr>
          <a:xfrm>
            <a:off x="220712" y="6240027"/>
            <a:ext cx="1187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Li Min, et al., Quick attribute reduction in inconsistent decision tables, Information Sciences, 254(2014) 155-180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52EA60-C748-4142-90BB-75320C9F8A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07" t="2372" r="11036" b="6439"/>
          <a:stretch/>
        </p:blipFill>
        <p:spPr>
          <a:xfrm>
            <a:off x="9801223" y="3429000"/>
            <a:ext cx="1562101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8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AF48-E8C4-44AF-923D-9ADCF412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focus of our work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12DCC-A16B-4827-B4D7-240E21A09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325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The correct, understandable heuristic function based, efficient maximum distribution reduction algorithms</a:t>
            </a:r>
          </a:p>
          <a:p>
            <a:r>
              <a:rPr lang="en-US" altLang="zh-CN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How were we conducted work: </a:t>
            </a:r>
          </a:p>
          <a:p>
            <a:pPr lvl="1"/>
            <a:r>
              <a:rPr lang="en-US" altLang="zh-CN" sz="28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We analyze the property of </a:t>
            </a:r>
            <a:r>
              <a:rPr lang="en-US" altLang="zh-CN" sz="28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indiscernibility relations </a:t>
            </a:r>
            <a:r>
              <a:rPr lang="en-US" altLang="zh-CN" sz="28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of the maximum distribution </a:t>
            </a:r>
            <a:r>
              <a:rPr lang="en-US" altLang="zh-CN" sz="2800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reduct</a:t>
            </a:r>
            <a:r>
              <a:rPr lang="en-US" altLang="zh-CN" sz="28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and associate it with the classical heuristic functions</a:t>
            </a:r>
          </a:p>
          <a:p>
            <a:pPr lvl="1"/>
            <a:r>
              <a:rPr lang="en-US" altLang="zh-CN" sz="28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Using the result of analyzing, we propose two </a:t>
            </a:r>
            <a:r>
              <a:rPr lang="en-US" altLang="zh-CN" sz="28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new definitions </a:t>
            </a:r>
            <a:r>
              <a:rPr lang="en-US" altLang="zh-CN" sz="28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of MDR based on the classical heuristic functions, i.e., the dependency, the consistency, the information entropy. </a:t>
            </a:r>
          </a:p>
          <a:p>
            <a:pPr lvl="1"/>
            <a:r>
              <a:rPr lang="en-US" altLang="zh-CN" sz="28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According to the classical heuristic functions, we develop two efficient </a:t>
            </a:r>
            <a:r>
              <a:rPr lang="en-US" altLang="zh-CN" sz="28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algorithms</a:t>
            </a:r>
            <a:r>
              <a:rPr lang="en-US" altLang="zh-CN" sz="28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for MDR</a:t>
            </a:r>
            <a:endParaRPr lang="zh-CN" altLang="en-US" sz="28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lvl="1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9203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AF48-E8C4-44AF-923D-9ADCF412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indiscernibility relation of MDR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12DCC-A16B-4827-B4D7-240E21A09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3250"/>
          </a:xfrm>
        </p:spPr>
        <p:txBody>
          <a:bodyPr>
            <a:normAutofit/>
          </a:bodyPr>
          <a:lstStyle/>
          <a:p>
            <a:r>
              <a:rPr lang="en-US" altLang="zh-CN" b="1" dirty="0"/>
              <a:t>In contrast of the existing work, we concentrate on the indiscernibility relation of MDR and link it with the heuristic function designing</a:t>
            </a:r>
          </a:p>
          <a:p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0F259A-6B0D-472D-83E7-69B00399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3057525"/>
            <a:ext cx="10258425" cy="1257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4D913F-4B55-4B72-A854-177FC7DFD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4825"/>
            <a:ext cx="103346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2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AF48-E8C4-44AF-923D-9ADCF412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Two new definitions of MDR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12DCC-A16B-4827-B4D7-240E21A09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325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Based on the indiscernibility relation of MDR, we construct the new definitions of MDR with the conditional entropy and the dependency degree.</a:t>
            </a:r>
          </a:p>
          <a:p>
            <a:endParaRPr lang="en-US" altLang="zh-CN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C3FC78-EE01-4E4A-A97A-64335F6B7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82"/>
          <a:stretch/>
        </p:blipFill>
        <p:spPr>
          <a:xfrm>
            <a:off x="838200" y="3000375"/>
            <a:ext cx="10363200" cy="18843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AD50B1-3C5F-4902-817E-02B375EF3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4824412"/>
            <a:ext cx="102774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8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F6069-D1FC-4859-AAAC-42859CE5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more efficient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39CB6-4D99-480F-8002-0A32E511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17D80E-3B1C-4EAC-A8CD-178B93DB8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485900"/>
            <a:ext cx="103251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0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8B6DF-47A2-43CF-BC1B-90959012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more efficient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13071-3261-4753-BDEA-A21FBDFD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B71CEF-9076-43C2-AF0D-23CF7794B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423988"/>
            <a:ext cx="101631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0370A-C568-4556-91E4-77B10A49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Experiments</a:t>
            </a:r>
            <a:endParaRPr lang="zh-CN" alt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F58A67-065E-4ADE-9487-9ECB3E82E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05350" cy="4351338"/>
              </a:xfrm>
            </p:spPr>
            <p:txBody>
              <a:bodyPr/>
              <a:lstStyle/>
              <a:p>
                <a:r>
                  <a:rPr lang="en-US" altLang="zh-CN" dirty="0"/>
                  <a:t>We select the same data used in “</a:t>
                </a:r>
                <a:r>
                  <a:rPr lang="en-US" altLang="zh-CN" sz="2000" b="1" dirty="0"/>
                  <a:t>Quick attribute reduction in inconsistent decision tables</a:t>
                </a:r>
                <a:r>
                  <a:rPr lang="en-US" altLang="zh-CN" dirty="0"/>
                  <a:t>” for the experiments.</a:t>
                </a:r>
              </a:p>
              <a:p>
                <a:r>
                  <a:rPr lang="en-US" altLang="zh-CN" dirty="0"/>
                  <a:t>We take as the consistent the dataset whose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dirty="0"/>
                  <a:t>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0.981≤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F58A67-065E-4ADE-9487-9ECB3E82E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05350" cy="4351338"/>
              </a:xfrm>
              <a:blipFill>
                <a:blip r:embed="rId2"/>
                <a:stretch>
                  <a:fillRect l="-2335" t="-2521" r="-1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C3E482C-D928-4599-953A-96E09AFD1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8288"/>
            <a:ext cx="56673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2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546</Words>
  <Application>Microsoft Office PowerPoint</Application>
  <PresentationFormat>宽屏</PresentationFormat>
  <Paragraphs>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Microsoft YaHei UI</vt:lpstr>
      <vt:lpstr>等线</vt:lpstr>
      <vt:lpstr>等线 Light</vt:lpstr>
      <vt:lpstr>Arial</vt:lpstr>
      <vt:lpstr>Cambria Math</vt:lpstr>
      <vt:lpstr>Microsoft Tai Le</vt:lpstr>
      <vt:lpstr>Times New Roman</vt:lpstr>
      <vt:lpstr>Office 主题​​</vt:lpstr>
      <vt:lpstr>Quick maximum distribution reduction in inconsistent decision tables</vt:lpstr>
      <vt:lpstr>Background</vt:lpstr>
      <vt:lpstr>The defect of existing Q-MDRA algorithm</vt:lpstr>
      <vt:lpstr>The focus of our work</vt:lpstr>
      <vt:lpstr>The indiscernibility relation of MDR</vt:lpstr>
      <vt:lpstr>Two new definitions of MDR</vt:lpstr>
      <vt:lpstr>The more efficient algorithms</vt:lpstr>
      <vt:lpstr>The more efficient algorithms</vt:lpstr>
      <vt:lpstr>Experiments</vt:lpstr>
      <vt:lpstr>Time consumption</vt:lpstr>
      <vt:lpstr>Conclusions &amp; 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maximum distribution reduction in inconsistent decision tables</dc:title>
  <dc:creator>李柏珍</dc:creator>
  <cp:lastModifiedBy>李柏珍</cp:lastModifiedBy>
  <cp:revision>19</cp:revision>
  <dcterms:created xsi:type="dcterms:W3CDTF">2020-05-28T08:11:26Z</dcterms:created>
  <dcterms:modified xsi:type="dcterms:W3CDTF">2020-06-10T14:51:10Z</dcterms:modified>
</cp:coreProperties>
</file>