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1"/>
  </p:notesMasterIdLst>
  <p:sldIdLst>
    <p:sldId id="256" r:id="rId2"/>
    <p:sldId id="332" r:id="rId3"/>
    <p:sldId id="285" r:id="rId4"/>
    <p:sldId id="286" r:id="rId5"/>
    <p:sldId id="327" r:id="rId6"/>
    <p:sldId id="328" r:id="rId7"/>
    <p:sldId id="333" r:id="rId8"/>
    <p:sldId id="287" r:id="rId9"/>
    <p:sldId id="274" r:id="rId10"/>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AF6DBF0-96B2-AC47-869C-BB30F3B0BF5E}">
          <p14:sldIdLst>
            <p14:sldId id="256"/>
            <p14:sldId id="332"/>
            <p14:sldId id="285"/>
            <p14:sldId id="286"/>
            <p14:sldId id="327"/>
            <p14:sldId id="328"/>
            <p14:sldId id="333"/>
            <p14:sldId id="287"/>
            <p14:sldId id="27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90" d="100"/>
          <a:sy n="90" d="100"/>
        </p:scale>
        <p:origin x="552" y="80"/>
      </p:cViewPr>
      <p:guideLst>
        <p:guide orient="horz" pos="2160"/>
        <p:guide pos="3839"/>
      </p:guideLst>
    </p:cSldViewPr>
  </p:slideViewPr>
  <p:notesTextViewPr>
    <p:cViewPr>
      <p:scale>
        <a:sx n="100" d="100"/>
        <a:sy n="100" d="100"/>
      </p:scale>
      <p:origin x="0" y="0"/>
    </p:cViewPr>
  </p:notesTextViewPr>
  <p:sorterViewPr>
    <p:cViewPr>
      <p:scale>
        <a:sx n="89" d="100"/>
        <a:sy n="89"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2D2D97-C243-FE41-A005-C208BED072E7}" type="datetimeFigureOut">
              <a:rPr lang="en-US" smtClean="0"/>
              <a:t>12/5/14</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2C267C-F585-A641-A2F2-5501115A2AB1}" type="slidenum">
              <a:rPr lang="en-US" smtClean="0"/>
              <a:t>‹#›</a:t>
            </a:fld>
            <a:endParaRPr lang="en-US"/>
          </a:p>
        </p:txBody>
      </p:sp>
    </p:spTree>
    <p:extLst>
      <p:ext uri="{BB962C8B-B14F-4D97-AF65-F5344CB8AC3E}">
        <p14:creationId xmlns:p14="http://schemas.microsoft.com/office/powerpoint/2010/main" val="111756314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55B293FF-E114-C443-A4E1-F54580FF1733}" type="slidenum">
              <a:rPr lang="en-US"/>
              <a:pPr/>
              <a:t>5</a:t>
            </a:fld>
            <a:endParaRPr lang="en-US"/>
          </a:p>
        </p:txBody>
      </p:sp>
      <p:sp>
        <p:nvSpPr>
          <p:cNvPr id="37889" name="Text Box 1"/>
          <p:cNvSpPr txBox="1">
            <a:spLocks noGrp="1" noRot="1" noChangeAspect="1" noChangeArrowheads="1"/>
          </p:cNvSpPr>
          <p:nvPr>
            <p:ph type="sldImg"/>
          </p:nvPr>
        </p:nvSpPr>
        <p:spPr bwMode="auto">
          <a:xfrm>
            <a:off x="472049" y="694171"/>
            <a:ext cx="5913904"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37890" name="Text Box 2"/>
          <p:cNvSpPr txBox="1">
            <a:spLocks noGrp="1" noChangeArrowheads="1"/>
          </p:cNvSpPr>
          <p:nvPr>
            <p:ph type="body" idx="1"/>
          </p:nvPr>
        </p:nvSpPr>
        <p:spPr bwMode="auto">
          <a:xfrm>
            <a:off x="686360" y="4342535"/>
            <a:ext cx="5486681" cy="411451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9pPr>
          </a:lstStyle>
          <a:p>
            <a:pPr>
              <a:spcBef>
                <a:spcPts val="404"/>
              </a:spcBef>
            </a:pPr>
            <a:r>
              <a:rPr lang="en-US" sz="1600">
                <a:latin typeface="Arial" charset="0"/>
                <a:cs typeface="Arial Unicode MS" charset="0"/>
              </a:rPr>
              <a:t>It's much more efficient if we psuh filters and aggregations to Splunk. But the user writing SQL shouldn't have to worry about that.</a:t>
            </a:r>
          </a:p>
          <a:p>
            <a:pPr>
              <a:spcBef>
                <a:spcPts val="404"/>
              </a:spcBef>
            </a:pPr>
            <a:endParaRPr lang="en-US" sz="1600">
              <a:latin typeface="Arial" charset="0"/>
              <a:cs typeface="Arial Unicode MS" charset="0"/>
            </a:endParaRPr>
          </a:p>
          <a:p>
            <a:pPr>
              <a:spcBef>
                <a:spcPts val="404"/>
              </a:spcBef>
            </a:pPr>
            <a:r>
              <a:rPr lang="en-US" sz="1600">
                <a:latin typeface="Arial" charset="0"/>
                <a:cs typeface="Arial Unicode MS" charset="0"/>
              </a:rPr>
              <a:t>This is not about processing data. This is about processing expressions. Reformulating the question.</a:t>
            </a:r>
          </a:p>
          <a:p>
            <a:pPr>
              <a:spcBef>
                <a:spcPts val="404"/>
              </a:spcBef>
            </a:pPr>
            <a:endParaRPr lang="en-US" sz="1600">
              <a:latin typeface="Arial" charset="0"/>
              <a:cs typeface="Arial Unicode MS" charset="0"/>
            </a:endParaRPr>
          </a:p>
          <a:p>
            <a:pPr>
              <a:spcBef>
                <a:spcPts val="404"/>
              </a:spcBef>
            </a:pPr>
            <a:r>
              <a:rPr lang="en-US" sz="1600">
                <a:latin typeface="Arial" charset="0"/>
                <a:cs typeface="Arial Unicode MS" charset="0"/>
              </a:rPr>
              <a:t>The question is the parse tree of a query. The parse tree is a data flow. In Splunk, a data flow looks like a pipeline of Linux commands. SQL systems have pipelines too (sometimes they are dataflow trees) built up of the basic relational operators. Think of the SQL SELECT, WHERE, JOIN, GROUP BY, ORDER BY clauses.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A57F579E-9170-9040-84FB-50DB03E3198A}" type="slidenum">
              <a:rPr lang="en-US"/>
              <a:pPr/>
              <a:t>6</a:t>
            </a:fld>
            <a:endParaRPr lang="en-US"/>
          </a:p>
        </p:txBody>
      </p:sp>
      <p:sp>
        <p:nvSpPr>
          <p:cNvPr id="38913" name="Text Box 1"/>
          <p:cNvSpPr txBox="1">
            <a:spLocks noGrp="1" noRot="1" noChangeAspect="1" noChangeArrowheads="1"/>
          </p:cNvSpPr>
          <p:nvPr>
            <p:ph type="sldImg"/>
          </p:nvPr>
        </p:nvSpPr>
        <p:spPr bwMode="auto">
          <a:xfrm>
            <a:off x="472049" y="694171"/>
            <a:ext cx="5913904"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38914" name="Text Box 2"/>
          <p:cNvSpPr txBox="1">
            <a:spLocks noGrp="1" noChangeArrowheads="1"/>
          </p:cNvSpPr>
          <p:nvPr>
            <p:ph type="body" idx="1"/>
          </p:nvPr>
        </p:nvSpPr>
        <p:spPr bwMode="auto">
          <a:xfrm>
            <a:off x="686360" y="4342535"/>
            <a:ext cx="5486681" cy="411451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9pPr>
          </a:lstStyle>
          <a:p>
            <a:pPr>
              <a:spcBef>
                <a:spcPts val="404"/>
              </a:spcBef>
            </a:pPr>
            <a:r>
              <a:rPr lang="en-US" sz="1600">
                <a:latin typeface="Arial" charset="0"/>
                <a:cs typeface="Arial Unicode MS" charset="0"/>
              </a:rPr>
              <a:t>It's much more efficient if we psuh filters and aggregations to Splunk. But the user writing SQL shouldn't have to worry about that.</a:t>
            </a:r>
          </a:p>
          <a:p>
            <a:pPr>
              <a:spcBef>
                <a:spcPts val="404"/>
              </a:spcBef>
            </a:pPr>
            <a:endParaRPr lang="en-US" sz="1600">
              <a:latin typeface="Arial" charset="0"/>
              <a:cs typeface="Arial Unicode MS" charset="0"/>
            </a:endParaRPr>
          </a:p>
          <a:p>
            <a:pPr>
              <a:spcBef>
                <a:spcPts val="404"/>
              </a:spcBef>
            </a:pPr>
            <a:r>
              <a:rPr lang="en-US" sz="1600">
                <a:latin typeface="Arial" charset="0"/>
                <a:cs typeface="Arial Unicode MS" charset="0"/>
              </a:rPr>
              <a:t>This is not about processing data. This is about processing expressions. Reformulating the question.</a:t>
            </a:r>
          </a:p>
          <a:p>
            <a:pPr>
              <a:spcBef>
                <a:spcPts val="404"/>
              </a:spcBef>
            </a:pPr>
            <a:endParaRPr lang="en-US" sz="1600">
              <a:latin typeface="Arial" charset="0"/>
              <a:cs typeface="Arial Unicode MS" charset="0"/>
            </a:endParaRPr>
          </a:p>
          <a:p>
            <a:pPr>
              <a:spcBef>
                <a:spcPts val="404"/>
              </a:spcBef>
            </a:pPr>
            <a:r>
              <a:rPr lang="en-US" sz="1600">
                <a:latin typeface="Arial" charset="0"/>
                <a:cs typeface="Arial Unicode MS" charset="0"/>
              </a:rPr>
              <a:t>The question is the parse tree of a query. The parse tree is a data flow. In Splunk, a data flow looks like a pipeline of Linux commands. SQL systems have pipelines too (sometimes they are dataflow trees) built up of the basic relational operators. Think of the SQL SELECT, WHERE, JOIN, GROUP BY, ORDER BY clauses.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1">
    <p:spTree>
      <p:nvGrpSpPr>
        <p:cNvPr id="1" name=""/>
        <p:cNvGrpSpPr/>
        <p:nvPr/>
      </p:nvGrpSpPr>
      <p:grpSpPr>
        <a:xfrm>
          <a:off x="0" y="0"/>
          <a:ext cx="0" cy="0"/>
          <a:chOff x="0" y="0"/>
          <a:chExt cx="0" cy="0"/>
        </a:xfrm>
      </p:grpSpPr>
      <p:pic>
        <p:nvPicPr>
          <p:cNvPr id="7" name="Picture 6" descr="PPT_image2_16x9.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 name="Rectangle 3"/>
          <p:cNvSpPr/>
          <p:nvPr/>
        </p:nvSpPr>
        <p:spPr>
          <a:xfrm>
            <a:off x="0" y="0"/>
            <a:ext cx="12188825" cy="3444865"/>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840099" y="987425"/>
            <a:ext cx="184666" cy="369332"/>
          </a:xfrm>
          <a:prstGeom prst="rect">
            <a:avLst/>
          </a:prstGeom>
          <a:noFill/>
        </p:spPr>
        <p:txBody>
          <a:bodyPr wrap="none">
            <a:spAutoFit/>
          </a:bodyPr>
          <a:lstStyle/>
          <a:p>
            <a:pPr>
              <a:defRPr/>
            </a:pPr>
            <a:endParaRPr lang="en-US" dirty="0">
              <a:solidFill>
                <a:prstClr val="black"/>
              </a:solidFill>
              <a:latin typeface="Arial"/>
              <a:ea typeface="ヒラギノ角ゴ Pro W3" charset="-128"/>
              <a:cs typeface="ヒラギノ角ゴ Pro W3" charset="-128"/>
            </a:endParaRPr>
          </a:p>
        </p:txBody>
      </p:sp>
      <p:sp>
        <p:nvSpPr>
          <p:cNvPr id="2" name="Title 1"/>
          <p:cNvSpPr>
            <a:spLocks noGrp="1"/>
          </p:cNvSpPr>
          <p:nvPr>
            <p:ph type="ctrTitle" hasCustomPrompt="1"/>
          </p:nvPr>
        </p:nvSpPr>
        <p:spPr>
          <a:xfrm>
            <a:off x="569073" y="1817942"/>
            <a:ext cx="11238523" cy="1455836"/>
          </a:xfrm>
          <a:prstGeom prst="rect">
            <a:avLst/>
          </a:prstGeom>
        </p:spPr>
        <p:txBody>
          <a:bodyPr anchor="b" anchorCtr="0">
            <a:noAutofit/>
          </a:bodyPr>
          <a:lstStyle>
            <a:lvl1pPr marL="0" indent="0" algn="l" defTabSz="454025">
              <a:tabLst/>
              <a:defRPr sz="4400" baseline="0">
                <a:solidFill>
                  <a:schemeClr val="bg2"/>
                </a:solidFill>
                <a:latin typeface="Arial"/>
                <a:cs typeface="Arial"/>
              </a:defRPr>
            </a:lvl1pPr>
          </a:lstStyle>
          <a:p>
            <a:r>
              <a:rPr lang="en-US" dirty="0" smtClean="0"/>
              <a:t>Presentation Title Goes Here (maximum two lines)</a:t>
            </a:r>
            <a:endParaRPr lang="en-US" dirty="0"/>
          </a:p>
        </p:txBody>
      </p:sp>
      <p:sp>
        <p:nvSpPr>
          <p:cNvPr id="11" name="Text Placeholder 10"/>
          <p:cNvSpPr>
            <a:spLocks noGrp="1"/>
          </p:cNvSpPr>
          <p:nvPr>
            <p:ph type="body" sz="quarter" idx="10" hasCustomPrompt="1"/>
          </p:nvPr>
        </p:nvSpPr>
        <p:spPr>
          <a:xfrm>
            <a:off x="569078" y="6311551"/>
            <a:ext cx="4519787" cy="470780"/>
          </a:xfrm>
          <a:prstGeom prst="rect">
            <a:avLst/>
          </a:prstGeom>
        </p:spPr>
        <p:txBody>
          <a:bodyPr vert="horz"/>
          <a:lstStyle>
            <a:lvl1pPr algn="l">
              <a:buFont typeface="Arial"/>
              <a:buNone/>
              <a:defRPr sz="1800">
                <a:solidFill>
                  <a:schemeClr val="tx1"/>
                </a:solidFill>
              </a:defRPr>
            </a:lvl1pPr>
            <a:lvl2pPr marL="457200" indent="0">
              <a:buFontTx/>
              <a:buNone/>
              <a:defRPr sz="1200"/>
            </a:lvl2pPr>
            <a:lvl3pPr marL="914400" indent="0">
              <a:buFontTx/>
              <a:buNone/>
              <a:defRPr sz="1200"/>
            </a:lvl3pPr>
          </a:lstStyle>
          <a:p>
            <a:pPr lvl="0"/>
            <a:r>
              <a:rPr lang="en-US" dirty="0" smtClean="0"/>
              <a:t>Date Here</a:t>
            </a:r>
          </a:p>
        </p:txBody>
      </p:sp>
      <p:sp>
        <p:nvSpPr>
          <p:cNvPr id="3" name="Subtitle 2"/>
          <p:cNvSpPr>
            <a:spLocks noGrp="1"/>
          </p:cNvSpPr>
          <p:nvPr>
            <p:ph type="subTitle" idx="1" hasCustomPrompt="1"/>
          </p:nvPr>
        </p:nvSpPr>
        <p:spPr>
          <a:xfrm>
            <a:off x="6922052" y="3440073"/>
            <a:ext cx="5266776" cy="640270"/>
          </a:xfrm>
          <a:prstGeom prst="rect">
            <a:avLst/>
          </a:prstGeom>
          <a:solidFill>
            <a:schemeClr val="bg1">
              <a:alpha val="86000"/>
            </a:schemeClr>
          </a:solidFill>
        </p:spPr>
        <p:txBody>
          <a:bodyPr lIns="91440" anchor="ctr" anchorCtr="0">
            <a:noAutofit/>
          </a:bodyPr>
          <a:lstStyle>
            <a:lvl1pPr marL="109728" indent="0" algn="l">
              <a:buNone/>
              <a:defRPr sz="2000" baseline="0">
                <a:solidFill>
                  <a:schemeClr val="bg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Tagline or Speaker Name</a:t>
            </a:r>
            <a:endParaRPr lang="en-US" dirty="0"/>
          </a:p>
        </p:txBody>
      </p:sp>
      <p:pic>
        <p:nvPicPr>
          <p:cNvPr id="13" name="Picture 12" descr="Hor_WhiteLogo.png"/>
          <p:cNvPicPr>
            <a:picLocks/>
          </p:cNvPicPr>
          <p:nvPr/>
        </p:nvPicPr>
        <p:blipFill>
          <a:blip r:embed="rId3">
            <a:extLst>
              <a:ext uri="{28A0092B-C50C-407E-A947-70E740481C1C}">
                <a14:useLocalDpi xmlns:a14="http://schemas.microsoft.com/office/drawing/2010/main" val="0"/>
              </a:ext>
            </a:extLst>
          </a:blip>
          <a:stretch>
            <a:fillRect/>
          </a:stretch>
        </p:blipFill>
        <p:spPr>
          <a:xfrm>
            <a:off x="719551" y="356318"/>
            <a:ext cx="1719072" cy="668162"/>
          </a:xfrm>
          <a:prstGeom prst="rect">
            <a:avLst/>
          </a:prstGeom>
        </p:spPr>
      </p:pic>
    </p:spTree>
    <p:extLst>
      <p:ext uri="{BB962C8B-B14F-4D97-AF65-F5344CB8AC3E}">
        <p14:creationId xmlns:p14="http://schemas.microsoft.com/office/powerpoint/2010/main" val="178807466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fidential One Column">
    <p:spTree>
      <p:nvGrpSpPr>
        <p:cNvPr id="1" name=""/>
        <p:cNvGrpSpPr/>
        <p:nvPr/>
      </p:nvGrpSpPr>
      <p:grpSpPr>
        <a:xfrm>
          <a:off x="0" y="0"/>
          <a:ext cx="0" cy="0"/>
          <a:chOff x="0" y="0"/>
          <a:chExt cx="0" cy="0"/>
        </a:xfrm>
      </p:grpSpPr>
      <p:sp>
        <p:nvSpPr>
          <p:cNvPr id="5" name="Title Placeholder 1"/>
          <p:cNvSpPr>
            <a:spLocks noGrp="1"/>
          </p:cNvSpPr>
          <p:nvPr>
            <p:ph type="title" hasCustomPrompt="1"/>
          </p:nvPr>
        </p:nvSpPr>
        <p:spPr>
          <a:xfrm>
            <a:off x="609441" y="0"/>
            <a:ext cx="10969943" cy="1016000"/>
          </a:xfrm>
          <a:prstGeom prst="rect">
            <a:avLst/>
          </a:prstGeom>
        </p:spPr>
        <p:txBody>
          <a:bodyPr vert="horz" lIns="91440" tIns="45720" rIns="91440" bIns="45720" rtlCol="0" anchor="ctr">
            <a:noAutofit/>
          </a:bodyPr>
          <a:lstStyle>
            <a:lvl1pPr>
              <a:defRPr>
                <a:latin typeface="Arial"/>
                <a:cs typeface="Arial"/>
              </a:defRPr>
            </a:lvl1pPr>
          </a:lstStyle>
          <a:p>
            <a:r>
              <a:rPr lang="en-US" dirty="0" smtClean="0"/>
              <a:t>Headline Goes Here (maximum one line)</a:t>
            </a:r>
            <a:endParaRPr lang="en-US" dirty="0"/>
          </a:p>
        </p:txBody>
      </p:sp>
      <p:sp>
        <p:nvSpPr>
          <p:cNvPr id="16" name="Text Placeholder 15"/>
          <p:cNvSpPr>
            <a:spLocks noGrp="1"/>
          </p:cNvSpPr>
          <p:nvPr>
            <p:ph type="body" sz="quarter" idx="11" hasCustomPrompt="1"/>
          </p:nvPr>
        </p:nvSpPr>
        <p:spPr>
          <a:xfrm>
            <a:off x="609441" y="1106435"/>
            <a:ext cx="10969943" cy="4954588"/>
          </a:xfrm>
          <a:prstGeom prst="rect">
            <a:avLst/>
          </a:prstGeom>
        </p:spPr>
        <p:txBody>
          <a:bodyPr vert="horz"/>
          <a:lstStyle>
            <a:lvl1pPr marL="0" indent="0">
              <a:spcBef>
                <a:spcPts val="1376"/>
              </a:spcBef>
              <a:buClr>
                <a:srgbClr val="69BE28"/>
              </a:buClr>
              <a:buFont typeface="Wingdings" charset="2"/>
              <a:buNone/>
              <a:defRPr sz="2400" b="1" i="0" baseline="0">
                <a:latin typeface="Arial"/>
                <a:cs typeface="Arial"/>
              </a:defRPr>
            </a:lvl1pPr>
            <a:lvl2pPr marL="0" indent="0" defTabSz="58738">
              <a:spcBef>
                <a:spcPts val="776"/>
              </a:spcBef>
              <a:buFont typeface="Lucida Grande"/>
              <a:buNone/>
              <a:tabLst/>
              <a:defRPr sz="2000">
                <a:solidFill>
                  <a:srgbClr val="1E1E1E"/>
                </a:solidFill>
              </a:defRPr>
            </a:lvl2pPr>
            <a:lvl3pPr marL="166688" indent="-166688" defTabSz="282575">
              <a:spcBef>
                <a:spcPts val="776"/>
              </a:spcBef>
              <a:spcAft>
                <a:spcPts val="0"/>
              </a:spcAft>
              <a:buClr>
                <a:schemeClr val="accent1"/>
              </a:buClr>
              <a:buFont typeface="Arial"/>
              <a:buChar char="•"/>
              <a:tabLst/>
              <a:defRPr sz="1800">
                <a:solidFill>
                  <a:srgbClr val="1E1E1E"/>
                </a:solidFill>
              </a:defRPr>
            </a:lvl3pPr>
            <a:lvl4pPr marL="396875" indent="-171450" defTabSz="282575">
              <a:spcBef>
                <a:spcPts val="776"/>
              </a:spcBef>
              <a:spcAft>
                <a:spcPts val="0"/>
              </a:spcAft>
              <a:defRPr sz="1600">
                <a:solidFill>
                  <a:srgbClr val="1E1E1E"/>
                </a:solidFill>
              </a:defRPr>
            </a:lvl4pPr>
            <a:lvl5pPr marL="627063" indent="-176213" defTabSz="282575">
              <a:spcBef>
                <a:spcPts val="776"/>
              </a:spcBef>
              <a:spcAft>
                <a:spcPts val="0"/>
              </a:spcAft>
              <a:buFont typeface="Lucida Grande"/>
              <a:buChar char="-"/>
              <a:defRPr sz="1400">
                <a:solidFill>
                  <a:srgbClr val="1E1E1E"/>
                </a:solidFill>
              </a:defRPr>
            </a:lvl5pPr>
          </a:lstStyle>
          <a:p>
            <a:pPr lvl="0"/>
            <a:r>
              <a:rPr lang="en-US" dirty="0" smtClean="0"/>
              <a:t>Subhead Goes Here – 24pt</a:t>
            </a:r>
          </a:p>
          <a:p>
            <a:pPr lvl="1"/>
            <a:r>
              <a:rPr lang="en-US" dirty="0" smtClean="0"/>
              <a:t>Subtopics Go Here – 20pt</a:t>
            </a:r>
          </a:p>
          <a:p>
            <a:pPr lvl="2"/>
            <a:r>
              <a:rPr lang="en-US" dirty="0" smtClean="0"/>
              <a:t>Bulleted Subtopics Go Here – 18pt</a:t>
            </a:r>
          </a:p>
          <a:p>
            <a:pPr lvl="3"/>
            <a:r>
              <a:rPr lang="en-US" dirty="0" smtClean="0"/>
              <a:t>Only use this level if necessary</a:t>
            </a:r>
          </a:p>
          <a:p>
            <a:pPr lvl="4"/>
            <a:r>
              <a:rPr lang="en-US" dirty="0" smtClean="0"/>
              <a:t>You should never have to use this level</a:t>
            </a:r>
            <a:endParaRPr lang="en-US" dirty="0"/>
          </a:p>
        </p:txBody>
      </p:sp>
      <p:sp>
        <p:nvSpPr>
          <p:cNvPr id="4" name="TextBox 3"/>
          <p:cNvSpPr txBox="1"/>
          <p:nvPr/>
        </p:nvSpPr>
        <p:spPr>
          <a:xfrm>
            <a:off x="3785342" y="6398745"/>
            <a:ext cx="4611301" cy="246580"/>
          </a:xfrm>
          <a:prstGeom prst="rect">
            <a:avLst/>
          </a:prstGeom>
          <a:ln>
            <a:solidFill>
              <a:srgbClr val="FF0000"/>
            </a:solidFill>
          </a:ln>
        </p:spPr>
        <p:txBody>
          <a:bodyPr vert="horz" wrap="square" lIns="91440" tIns="91440" rIns="91440" bIns="91440" rtlCol="0" anchor="ctr" anchorCtr="0">
            <a:noAutofit/>
          </a:bodyPr>
          <a:lstStyle/>
          <a:p>
            <a:pPr algn="ctr"/>
            <a:r>
              <a:rPr lang="en-US" sz="1100" kern="1200" dirty="0" smtClean="0">
                <a:solidFill>
                  <a:srgbClr val="FF0000"/>
                </a:solidFill>
                <a:latin typeface="+mn-lt"/>
                <a:ea typeface="+mn-ea"/>
                <a:cs typeface="+mn-cs"/>
              </a:rPr>
              <a:t>HORTONWORKS CONFIDENTIAL &amp; PROPRIETARY INFORMATION</a:t>
            </a:r>
            <a:endParaRPr lang="en-US" sz="1100" dirty="0">
              <a:solidFill>
                <a:srgbClr val="FF0000"/>
              </a:solidFill>
            </a:endParaRPr>
          </a:p>
        </p:txBody>
      </p:sp>
    </p:spTree>
    <p:extLst>
      <p:ext uri="{BB962C8B-B14F-4D97-AF65-F5344CB8AC3E}">
        <p14:creationId xmlns:p14="http://schemas.microsoft.com/office/powerpoint/2010/main" val="114613222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fidential Two Column">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609441" y="0"/>
            <a:ext cx="10969943" cy="1016000"/>
          </a:xfrm>
          <a:prstGeom prst="rect">
            <a:avLst/>
          </a:prstGeom>
        </p:spPr>
        <p:txBody>
          <a:bodyPr vert="horz" lIns="91440" tIns="45720" rIns="91440" bIns="45720" rtlCol="0" anchor="ctr">
            <a:noAutofit/>
          </a:bodyPr>
          <a:lstStyle>
            <a:lvl1pPr>
              <a:defRPr>
                <a:latin typeface="Arial"/>
                <a:cs typeface="Arial"/>
              </a:defRPr>
            </a:lvl1pPr>
          </a:lstStyle>
          <a:p>
            <a:r>
              <a:rPr lang="en-US" dirty="0" smtClean="0"/>
              <a:t>Headline Goes Here (maximum one line)</a:t>
            </a:r>
            <a:endParaRPr lang="en-US" dirty="0"/>
          </a:p>
        </p:txBody>
      </p:sp>
      <p:sp>
        <p:nvSpPr>
          <p:cNvPr id="9" name="Text Placeholder 15"/>
          <p:cNvSpPr>
            <a:spLocks noGrp="1"/>
          </p:cNvSpPr>
          <p:nvPr>
            <p:ph type="body" sz="quarter" idx="11" hasCustomPrompt="1"/>
          </p:nvPr>
        </p:nvSpPr>
        <p:spPr>
          <a:xfrm>
            <a:off x="609441" y="1106435"/>
            <a:ext cx="5214108" cy="4954588"/>
          </a:xfrm>
          <a:prstGeom prst="rect">
            <a:avLst/>
          </a:prstGeom>
        </p:spPr>
        <p:txBody>
          <a:bodyPr vert="horz"/>
          <a:lstStyle>
            <a:lvl1pPr marL="0" indent="0">
              <a:spcBef>
                <a:spcPts val="1232"/>
              </a:spcBef>
              <a:buClr>
                <a:srgbClr val="69BE28"/>
              </a:buClr>
              <a:buFont typeface="Wingdings" charset="2"/>
              <a:buNone/>
              <a:defRPr sz="2400" b="1" i="0">
                <a:latin typeface="Arial"/>
                <a:cs typeface="Arial"/>
              </a:defRPr>
            </a:lvl1pPr>
            <a:lvl2pPr marL="0" indent="0">
              <a:spcBef>
                <a:spcPts val="776"/>
              </a:spcBef>
              <a:spcAft>
                <a:spcPts val="0"/>
              </a:spcAft>
              <a:buFont typeface="Lucida Grande"/>
              <a:buNone/>
              <a:defRPr sz="2000">
                <a:solidFill>
                  <a:srgbClr val="1E1E1E"/>
                </a:solidFill>
              </a:defRPr>
            </a:lvl2pPr>
            <a:lvl3pPr marL="166688" indent="-166688">
              <a:spcBef>
                <a:spcPts val="776"/>
              </a:spcBef>
              <a:spcAft>
                <a:spcPts val="0"/>
              </a:spcAft>
              <a:buClr>
                <a:schemeClr val="accent1"/>
              </a:buClr>
              <a:buFont typeface="Arial"/>
              <a:buChar char="•"/>
              <a:defRPr sz="1800">
                <a:solidFill>
                  <a:srgbClr val="1E1E1E"/>
                </a:solidFill>
              </a:defRPr>
            </a:lvl3pPr>
            <a:lvl4pPr marL="395288" indent="-160338" defTabSz="-168275">
              <a:spcBef>
                <a:spcPts val="776"/>
              </a:spcBef>
              <a:spcAft>
                <a:spcPts val="0"/>
              </a:spcAft>
              <a:defRPr sz="1600" baseline="0">
                <a:solidFill>
                  <a:srgbClr val="1E1E1E"/>
                </a:solidFill>
              </a:defRPr>
            </a:lvl4pPr>
            <a:lvl5pPr marL="631825" indent="-176213">
              <a:spcBef>
                <a:spcPts val="776"/>
              </a:spcBef>
              <a:spcAft>
                <a:spcPts val="0"/>
              </a:spcAft>
              <a:buFont typeface="Lucida Grande"/>
              <a:buChar char="-"/>
              <a:tabLst/>
              <a:defRPr sz="1400">
                <a:solidFill>
                  <a:srgbClr val="1E1E1E"/>
                </a:solidFill>
              </a:defRPr>
            </a:lvl5pPr>
          </a:lstStyle>
          <a:p>
            <a:pPr lvl="0"/>
            <a:r>
              <a:rPr lang="en-US" dirty="0" smtClean="0"/>
              <a:t>Subhead Goes Here – 24pt</a:t>
            </a:r>
          </a:p>
          <a:p>
            <a:pPr lvl="1"/>
            <a:r>
              <a:rPr lang="en-US" dirty="0" smtClean="0"/>
              <a:t>Subtopics Go Here – 20pt</a:t>
            </a:r>
          </a:p>
          <a:p>
            <a:pPr lvl="2"/>
            <a:r>
              <a:rPr lang="en-US" dirty="0" smtClean="0"/>
              <a:t>Bulleted Subtopics Go Here – 18pt</a:t>
            </a:r>
          </a:p>
          <a:p>
            <a:pPr lvl="3"/>
            <a:r>
              <a:rPr lang="en-US" dirty="0" smtClean="0"/>
              <a:t>Only use this level if necessary</a:t>
            </a:r>
          </a:p>
          <a:p>
            <a:pPr lvl="4"/>
            <a:r>
              <a:rPr lang="en-US" dirty="0" smtClean="0"/>
              <a:t>You should never have to use this level</a:t>
            </a:r>
            <a:endParaRPr lang="en-US" dirty="0"/>
          </a:p>
        </p:txBody>
      </p:sp>
      <p:sp>
        <p:nvSpPr>
          <p:cNvPr id="10" name="Text Placeholder 15"/>
          <p:cNvSpPr>
            <a:spLocks noGrp="1"/>
          </p:cNvSpPr>
          <p:nvPr>
            <p:ph type="body" sz="quarter" idx="14" hasCustomPrompt="1"/>
          </p:nvPr>
        </p:nvSpPr>
        <p:spPr>
          <a:xfrm>
            <a:off x="6363389" y="1103260"/>
            <a:ext cx="5214108" cy="4954588"/>
          </a:xfrm>
          <a:prstGeom prst="rect">
            <a:avLst/>
          </a:prstGeom>
        </p:spPr>
        <p:txBody>
          <a:bodyPr vert="horz"/>
          <a:lstStyle>
            <a:lvl1pPr marL="0" indent="0">
              <a:spcBef>
                <a:spcPts val="1232"/>
              </a:spcBef>
              <a:buClr>
                <a:srgbClr val="69BE28"/>
              </a:buClr>
              <a:buFont typeface="Wingdings" charset="2"/>
              <a:buNone/>
              <a:defRPr sz="2400" b="1" i="0">
                <a:latin typeface="Arial"/>
                <a:cs typeface="Arial"/>
              </a:defRPr>
            </a:lvl1pPr>
            <a:lvl2pPr marL="0" indent="0">
              <a:spcBef>
                <a:spcPts val="776"/>
              </a:spcBef>
              <a:spcAft>
                <a:spcPts val="0"/>
              </a:spcAft>
              <a:buFont typeface="Lucida Grande"/>
              <a:buNone/>
              <a:defRPr sz="2000">
                <a:solidFill>
                  <a:srgbClr val="1E1E1E"/>
                </a:solidFill>
              </a:defRPr>
            </a:lvl2pPr>
            <a:lvl3pPr marL="166688" indent="-166688">
              <a:spcBef>
                <a:spcPts val="776"/>
              </a:spcBef>
              <a:spcAft>
                <a:spcPts val="0"/>
              </a:spcAft>
              <a:buClr>
                <a:schemeClr val="accent1"/>
              </a:buClr>
              <a:buFont typeface="Arial"/>
              <a:buChar char="•"/>
              <a:tabLst/>
              <a:defRPr sz="1800">
                <a:solidFill>
                  <a:srgbClr val="1E1E1E"/>
                </a:solidFill>
              </a:defRPr>
            </a:lvl3pPr>
            <a:lvl4pPr marL="392113" indent="-171450">
              <a:spcBef>
                <a:spcPts val="776"/>
              </a:spcBef>
              <a:spcAft>
                <a:spcPts val="0"/>
              </a:spcAft>
              <a:defRPr sz="1600">
                <a:solidFill>
                  <a:srgbClr val="1E1E1E"/>
                </a:solidFill>
              </a:defRPr>
            </a:lvl4pPr>
            <a:lvl5pPr marL="631825" indent="-176213">
              <a:spcBef>
                <a:spcPts val="776"/>
              </a:spcBef>
              <a:spcAft>
                <a:spcPts val="0"/>
              </a:spcAft>
              <a:buFont typeface="Lucida Grande"/>
              <a:buChar char="-"/>
              <a:tabLst/>
              <a:defRPr sz="1400">
                <a:solidFill>
                  <a:srgbClr val="1E1E1E"/>
                </a:solidFill>
              </a:defRPr>
            </a:lvl5pPr>
          </a:lstStyle>
          <a:p>
            <a:pPr lvl="0"/>
            <a:r>
              <a:rPr lang="en-US" dirty="0" smtClean="0"/>
              <a:t>Subhead Goes Here – 24pt</a:t>
            </a:r>
          </a:p>
          <a:p>
            <a:pPr lvl="1"/>
            <a:r>
              <a:rPr lang="en-US" dirty="0" smtClean="0"/>
              <a:t>Subtopics Go Here – 20pt</a:t>
            </a:r>
          </a:p>
          <a:p>
            <a:pPr lvl="2"/>
            <a:r>
              <a:rPr lang="en-US" dirty="0" smtClean="0"/>
              <a:t>Bulleted Subtopics Go Here – 18pt</a:t>
            </a:r>
          </a:p>
          <a:p>
            <a:pPr lvl="3"/>
            <a:r>
              <a:rPr lang="en-US" dirty="0" smtClean="0"/>
              <a:t>Only use this level if necessary</a:t>
            </a:r>
          </a:p>
          <a:p>
            <a:pPr lvl="4"/>
            <a:r>
              <a:rPr lang="en-US" dirty="0" smtClean="0"/>
              <a:t>You should never have to use this level</a:t>
            </a:r>
            <a:endParaRPr lang="en-US" dirty="0"/>
          </a:p>
        </p:txBody>
      </p:sp>
      <p:sp>
        <p:nvSpPr>
          <p:cNvPr id="5" name="TextBox 4"/>
          <p:cNvSpPr txBox="1"/>
          <p:nvPr/>
        </p:nvSpPr>
        <p:spPr>
          <a:xfrm>
            <a:off x="3785342" y="6398745"/>
            <a:ext cx="4611301" cy="246580"/>
          </a:xfrm>
          <a:prstGeom prst="rect">
            <a:avLst/>
          </a:prstGeom>
          <a:ln>
            <a:solidFill>
              <a:srgbClr val="FF0000"/>
            </a:solidFill>
          </a:ln>
        </p:spPr>
        <p:txBody>
          <a:bodyPr vert="horz" wrap="square" lIns="91440" tIns="91440" rIns="91440" bIns="91440" rtlCol="0" anchor="ctr" anchorCtr="0">
            <a:noAutofit/>
          </a:bodyPr>
          <a:lstStyle/>
          <a:p>
            <a:pPr algn="ctr"/>
            <a:r>
              <a:rPr lang="en-US" sz="1100" kern="1200" dirty="0" smtClean="0">
                <a:solidFill>
                  <a:srgbClr val="FF0000"/>
                </a:solidFill>
                <a:latin typeface="+mn-lt"/>
                <a:ea typeface="+mn-ea"/>
                <a:cs typeface="+mn-cs"/>
              </a:rPr>
              <a:t>HORTONWORKS CONFIDENTIAL &amp; PROPRIETARY INFORMATION</a:t>
            </a:r>
            <a:endParaRPr lang="en-US" sz="1100" dirty="0">
              <a:solidFill>
                <a:srgbClr val="FF0000"/>
              </a:solidFill>
            </a:endParaRPr>
          </a:p>
        </p:txBody>
      </p:sp>
    </p:spTree>
    <p:extLst>
      <p:ext uri="{BB962C8B-B14F-4D97-AF65-F5344CB8AC3E}">
        <p14:creationId xmlns:p14="http://schemas.microsoft.com/office/powerpoint/2010/main" val="259897835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fidential Three Column">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609441" y="0"/>
            <a:ext cx="10969943" cy="1016000"/>
          </a:xfrm>
          <a:prstGeom prst="rect">
            <a:avLst/>
          </a:prstGeom>
        </p:spPr>
        <p:txBody>
          <a:bodyPr vert="horz" lIns="91440" tIns="45720" rIns="91440" bIns="45720" rtlCol="0" anchor="ctr">
            <a:noAutofit/>
          </a:bodyPr>
          <a:lstStyle>
            <a:lvl1pPr>
              <a:defRPr>
                <a:latin typeface="Arial"/>
                <a:cs typeface="Arial"/>
              </a:defRPr>
            </a:lvl1pPr>
          </a:lstStyle>
          <a:p>
            <a:r>
              <a:rPr lang="en-US" dirty="0" smtClean="0"/>
              <a:t>Headline Goes Here (maximum one line)</a:t>
            </a:r>
            <a:endParaRPr lang="en-US" dirty="0"/>
          </a:p>
        </p:txBody>
      </p:sp>
      <p:sp>
        <p:nvSpPr>
          <p:cNvPr id="9" name="Text Placeholder 15"/>
          <p:cNvSpPr>
            <a:spLocks noGrp="1"/>
          </p:cNvSpPr>
          <p:nvPr>
            <p:ph type="body" sz="quarter" idx="11" hasCustomPrompt="1"/>
          </p:nvPr>
        </p:nvSpPr>
        <p:spPr>
          <a:xfrm>
            <a:off x="609441" y="1106435"/>
            <a:ext cx="3512933" cy="4954588"/>
          </a:xfrm>
          <a:prstGeom prst="rect">
            <a:avLst/>
          </a:prstGeom>
        </p:spPr>
        <p:txBody>
          <a:bodyPr vert="horz"/>
          <a:lstStyle>
            <a:lvl1pPr marL="0" indent="0">
              <a:spcBef>
                <a:spcPts val="632"/>
              </a:spcBef>
              <a:buClr>
                <a:srgbClr val="69BE28"/>
              </a:buClr>
              <a:buFont typeface="Wingdings" charset="2"/>
              <a:buNone/>
              <a:defRPr sz="2200" b="1" i="0">
                <a:latin typeface="Arial"/>
                <a:cs typeface="Arial"/>
              </a:defRPr>
            </a:lvl1pPr>
            <a:lvl2pPr marL="0" indent="0">
              <a:spcBef>
                <a:spcPts val="632"/>
              </a:spcBef>
              <a:spcAft>
                <a:spcPts val="0"/>
              </a:spcAft>
              <a:buFont typeface="Lucida Grande"/>
              <a:buNone/>
              <a:defRPr sz="1800">
                <a:solidFill>
                  <a:srgbClr val="1E1E1E"/>
                </a:solidFill>
              </a:defRPr>
            </a:lvl2pPr>
            <a:lvl3pPr marL="166688" indent="-166688">
              <a:spcBef>
                <a:spcPts val="632"/>
              </a:spcBef>
              <a:spcAft>
                <a:spcPts val="0"/>
              </a:spcAft>
              <a:buClr>
                <a:schemeClr val="accent1"/>
              </a:buClr>
              <a:buFont typeface="Arial"/>
              <a:buChar char="•"/>
              <a:tabLst/>
              <a:defRPr sz="1600">
                <a:solidFill>
                  <a:srgbClr val="1E1E1E"/>
                </a:solidFill>
              </a:defRPr>
            </a:lvl3pPr>
            <a:lvl4pPr marL="395288" marR="0" indent="-160338" algn="l" defTabSz="401638" rtl="0" eaLnBrk="1" fontAlgn="base" latinLnBrk="0" hangingPunct="1">
              <a:lnSpc>
                <a:spcPct val="100000"/>
              </a:lnSpc>
              <a:spcBef>
                <a:spcPts val="632"/>
              </a:spcBef>
              <a:spcAft>
                <a:spcPts val="0"/>
              </a:spcAft>
              <a:buClrTx/>
              <a:buSzTx/>
              <a:buFont typeface="Arial" charset="0"/>
              <a:buChar char="–"/>
              <a:tabLst/>
              <a:defRPr sz="1400">
                <a:solidFill>
                  <a:srgbClr val="1E1E1E"/>
                </a:solidFill>
              </a:defRPr>
            </a:lvl4pPr>
            <a:lvl5pPr marL="566738" indent="-171450">
              <a:spcBef>
                <a:spcPts val="632"/>
              </a:spcBef>
              <a:spcAft>
                <a:spcPts val="0"/>
              </a:spcAft>
              <a:buFont typeface="Lucida Grande"/>
              <a:buChar char="-"/>
              <a:tabLst/>
              <a:defRPr sz="1200">
                <a:solidFill>
                  <a:srgbClr val="1E1E1E"/>
                </a:solidFill>
              </a:defRPr>
            </a:lvl5pPr>
          </a:lstStyle>
          <a:p>
            <a:pPr lvl="0"/>
            <a:r>
              <a:rPr lang="en-US" dirty="0" smtClean="0"/>
              <a:t>Subhead Goes Here – 22pt</a:t>
            </a:r>
          </a:p>
          <a:p>
            <a:pPr lvl="1"/>
            <a:r>
              <a:rPr lang="en-US" dirty="0" smtClean="0"/>
              <a:t>Subtopics Go Here – 18pt</a:t>
            </a:r>
          </a:p>
          <a:p>
            <a:pPr lvl="2"/>
            <a:r>
              <a:rPr lang="en-US" dirty="0" smtClean="0"/>
              <a:t>Bulleted Subtopics Go Here – 16pt</a:t>
            </a:r>
          </a:p>
          <a:p>
            <a:pPr lvl="3"/>
            <a:r>
              <a:rPr lang="en-US" dirty="0" smtClean="0"/>
              <a:t>Only use this level if necessary</a:t>
            </a:r>
          </a:p>
          <a:p>
            <a:pPr lvl="4"/>
            <a:r>
              <a:rPr lang="en-US" dirty="0" smtClean="0"/>
              <a:t>You should never have to use this level</a:t>
            </a:r>
            <a:endParaRPr lang="en-US" dirty="0"/>
          </a:p>
        </p:txBody>
      </p:sp>
      <p:sp>
        <p:nvSpPr>
          <p:cNvPr id="6" name="Text Placeholder 15"/>
          <p:cNvSpPr>
            <a:spLocks noGrp="1"/>
          </p:cNvSpPr>
          <p:nvPr>
            <p:ph type="body" sz="quarter" idx="12" hasCustomPrompt="1"/>
          </p:nvPr>
        </p:nvSpPr>
        <p:spPr>
          <a:xfrm>
            <a:off x="4345621" y="1106435"/>
            <a:ext cx="3512933" cy="4954588"/>
          </a:xfrm>
          <a:prstGeom prst="rect">
            <a:avLst/>
          </a:prstGeom>
        </p:spPr>
        <p:txBody>
          <a:bodyPr vert="horz"/>
          <a:lstStyle>
            <a:lvl1pPr marL="0" indent="0">
              <a:spcBef>
                <a:spcPts val="632"/>
              </a:spcBef>
              <a:buClr>
                <a:srgbClr val="69BE28"/>
              </a:buClr>
              <a:buFont typeface="Wingdings" charset="2"/>
              <a:buNone/>
              <a:defRPr sz="2200" b="1" i="0">
                <a:latin typeface="Arial"/>
                <a:cs typeface="Arial"/>
              </a:defRPr>
            </a:lvl1pPr>
            <a:lvl2pPr marL="0" indent="0">
              <a:spcBef>
                <a:spcPts val="632"/>
              </a:spcBef>
              <a:spcAft>
                <a:spcPts val="0"/>
              </a:spcAft>
              <a:buFont typeface="Lucida Grande"/>
              <a:buNone/>
              <a:defRPr sz="1800">
                <a:solidFill>
                  <a:srgbClr val="1E1E1E"/>
                </a:solidFill>
              </a:defRPr>
            </a:lvl2pPr>
            <a:lvl3pPr marL="166688" indent="-166688">
              <a:spcBef>
                <a:spcPts val="632"/>
              </a:spcBef>
              <a:spcAft>
                <a:spcPts val="0"/>
              </a:spcAft>
              <a:buClr>
                <a:schemeClr val="accent1"/>
              </a:buClr>
              <a:buFont typeface="Arial"/>
              <a:buChar char="•"/>
              <a:tabLst/>
              <a:defRPr sz="1600">
                <a:solidFill>
                  <a:srgbClr val="1E1E1E"/>
                </a:solidFill>
              </a:defRPr>
            </a:lvl3pPr>
            <a:lvl4pPr marL="395288" marR="0" indent="-160338" algn="l" defTabSz="401638" rtl="0" eaLnBrk="1" fontAlgn="base" latinLnBrk="0" hangingPunct="1">
              <a:lnSpc>
                <a:spcPct val="100000"/>
              </a:lnSpc>
              <a:spcBef>
                <a:spcPts val="632"/>
              </a:spcBef>
              <a:spcAft>
                <a:spcPts val="0"/>
              </a:spcAft>
              <a:buClrTx/>
              <a:buSzTx/>
              <a:buFont typeface="Arial" charset="0"/>
              <a:buChar char="–"/>
              <a:tabLst/>
              <a:defRPr sz="1400">
                <a:solidFill>
                  <a:srgbClr val="1E1E1E"/>
                </a:solidFill>
              </a:defRPr>
            </a:lvl4pPr>
            <a:lvl5pPr marL="566738" indent="-171450">
              <a:spcBef>
                <a:spcPts val="632"/>
              </a:spcBef>
              <a:spcAft>
                <a:spcPts val="0"/>
              </a:spcAft>
              <a:buFont typeface="Lucida Grande"/>
              <a:buChar char="-"/>
              <a:tabLst/>
              <a:defRPr sz="1200">
                <a:solidFill>
                  <a:srgbClr val="1E1E1E"/>
                </a:solidFill>
              </a:defRPr>
            </a:lvl5pPr>
          </a:lstStyle>
          <a:p>
            <a:pPr lvl="0"/>
            <a:r>
              <a:rPr lang="en-US" dirty="0" smtClean="0"/>
              <a:t>Subhead Goes Here – 22pt</a:t>
            </a:r>
          </a:p>
          <a:p>
            <a:pPr lvl="1"/>
            <a:r>
              <a:rPr lang="en-US" dirty="0" smtClean="0"/>
              <a:t>Subtopics Go Here – 18pt</a:t>
            </a:r>
          </a:p>
          <a:p>
            <a:pPr lvl="2"/>
            <a:r>
              <a:rPr lang="en-US" dirty="0" smtClean="0"/>
              <a:t>Bulleted Subtopics Go Here – 16pt</a:t>
            </a:r>
          </a:p>
          <a:p>
            <a:pPr lvl="3"/>
            <a:r>
              <a:rPr lang="en-US" dirty="0" smtClean="0"/>
              <a:t>Only use this level if necessary</a:t>
            </a:r>
          </a:p>
          <a:p>
            <a:pPr lvl="4"/>
            <a:r>
              <a:rPr lang="en-US" dirty="0" smtClean="0"/>
              <a:t>You should never have to use this level</a:t>
            </a:r>
            <a:endParaRPr lang="en-US" dirty="0"/>
          </a:p>
        </p:txBody>
      </p:sp>
      <p:sp>
        <p:nvSpPr>
          <p:cNvPr id="7" name="Text Placeholder 15"/>
          <p:cNvSpPr>
            <a:spLocks noGrp="1"/>
          </p:cNvSpPr>
          <p:nvPr>
            <p:ph type="body" sz="quarter" idx="13" hasCustomPrompt="1"/>
          </p:nvPr>
        </p:nvSpPr>
        <p:spPr>
          <a:xfrm>
            <a:off x="8066452" y="1106435"/>
            <a:ext cx="3512933" cy="4954588"/>
          </a:xfrm>
          <a:prstGeom prst="rect">
            <a:avLst/>
          </a:prstGeom>
        </p:spPr>
        <p:txBody>
          <a:bodyPr vert="horz"/>
          <a:lstStyle>
            <a:lvl1pPr marL="0" indent="0">
              <a:spcBef>
                <a:spcPts val="632"/>
              </a:spcBef>
              <a:buClr>
                <a:srgbClr val="69BE28"/>
              </a:buClr>
              <a:buFont typeface="Wingdings" charset="2"/>
              <a:buNone/>
              <a:defRPr sz="2200" b="1" i="0">
                <a:latin typeface="Arial"/>
                <a:cs typeface="Arial"/>
              </a:defRPr>
            </a:lvl1pPr>
            <a:lvl2pPr marL="0" indent="0">
              <a:spcBef>
                <a:spcPts val="632"/>
              </a:spcBef>
              <a:spcAft>
                <a:spcPts val="0"/>
              </a:spcAft>
              <a:buFont typeface="Lucida Grande"/>
              <a:buNone/>
              <a:defRPr sz="1800">
                <a:solidFill>
                  <a:srgbClr val="1E1E1E"/>
                </a:solidFill>
              </a:defRPr>
            </a:lvl2pPr>
            <a:lvl3pPr marL="166688" indent="-166688">
              <a:spcBef>
                <a:spcPts val="632"/>
              </a:spcBef>
              <a:spcAft>
                <a:spcPts val="0"/>
              </a:spcAft>
              <a:buClr>
                <a:schemeClr val="accent1"/>
              </a:buClr>
              <a:buFont typeface="Arial"/>
              <a:buChar char="•"/>
              <a:tabLst/>
              <a:defRPr sz="1600">
                <a:solidFill>
                  <a:srgbClr val="1E1E1E"/>
                </a:solidFill>
              </a:defRPr>
            </a:lvl3pPr>
            <a:lvl4pPr marL="395288" marR="0" indent="-160338" algn="l" defTabSz="401638" rtl="0" eaLnBrk="1" fontAlgn="base" latinLnBrk="0" hangingPunct="1">
              <a:lnSpc>
                <a:spcPct val="100000"/>
              </a:lnSpc>
              <a:spcBef>
                <a:spcPts val="632"/>
              </a:spcBef>
              <a:spcAft>
                <a:spcPts val="0"/>
              </a:spcAft>
              <a:buClrTx/>
              <a:buSzTx/>
              <a:buFont typeface="Arial" charset="0"/>
              <a:buChar char="–"/>
              <a:tabLst/>
              <a:defRPr sz="1400">
                <a:solidFill>
                  <a:srgbClr val="1E1E1E"/>
                </a:solidFill>
              </a:defRPr>
            </a:lvl4pPr>
            <a:lvl5pPr marL="566738" indent="-171450">
              <a:spcBef>
                <a:spcPts val="632"/>
              </a:spcBef>
              <a:spcAft>
                <a:spcPts val="0"/>
              </a:spcAft>
              <a:buFont typeface="Lucida Grande"/>
              <a:buChar char="-"/>
              <a:tabLst/>
              <a:defRPr sz="1200">
                <a:solidFill>
                  <a:srgbClr val="1E1E1E"/>
                </a:solidFill>
              </a:defRPr>
            </a:lvl5pPr>
          </a:lstStyle>
          <a:p>
            <a:pPr lvl="0"/>
            <a:r>
              <a:rPr lang="en-US" dirty="0" smtClean="0"/>
              <a:t>Subhead Goes Here – 22pt</a:t>
            </a:r>
          </a:p>
          <a:p>
            <a:pPr lvl="1"/>
            <a:r>
              <a:rPr lang="en-US" dirty="0" smtClean="0"/>
              <a:t>Subtopics Go Here – 18pt</a:t>
            </a:r>
          </a:p>
          <a:p>
            <a:pPr lvl="2"/>
            <a:r>
              <a:rPr lang="en-US" dirty="0" smtClean="0"/>
              <a:t>Bulleted Subtopics Go Here – 16pt</a:t>
            </a:r>
          </a:p>
          <a:p>
            <a:pPr lvl="3"/>
            <a:r>
              <a:rPr lang="en-US" dirty="0" smtClean="0"/>
              <a:t>Only use this level if necessary</a:t>
            </a:r>
          </a:p>
          <a:p>
            <a:pPr lvl="4"/>
            <a:r>
              <a:rPr lang="en-US" dirty="0" smtClean="0"/>
              <a:t>You should never have to use this level</a:t>
            </a:r>
            <a:endParaRPr lang="en-US" dirty="0"/>
          </a:p>
        </p:txBody>
      </p:sp>
      <p:sp>
        <p:nvSpPr>
          <p:cNvPr id="8" name="TextBox 7"/>
          <p:cNvSpPr txBox="1"/>
          <p:nvPr/>
        </p:nvSpPr>
        <p:spPr>
          <a:xfrm>
            <a:off x="3785342" y="6398745"/>
            <a:ext cx="4611301" cy="246580"/>
          </a:xfrm>
          <a:prstGeom prst="rect">
            <a:avLst/>
          </a:prstGeom>
          <a:ln>
            <a:solidFill>
              <a:srgbClr val="FF0000"/>
            </a:solidFill>
          </a:ln>
        </p:spPr>
        <p:txBody>
          <a:bodyPr vert="horz" wrap="square" lIns="91440" tIns="91440" rIns="91440" bIns="91440" rtlCol="0" anchor="ctr" anchorCtr="0">
            <a:noAutofit/>
          </a:bodyPr>
          <a:lstStyle/>
          <a:p>
            <a:pPr algn="ctr"/>
            <a:r>
              <a:rPr lang="en-US" sz="1100" kern="1200" dirty="0" smtClean="0">
                <a:solidFill>
                  <a:srgbClr val="FF0000"/>
                </a:solidFill>
                <a:latin typeface="+mn-lt"/>
                <a:ea typeface="+mn-ea"/>
                <a:cs typeface="+mn-cs"/>
              </a:rPr>
              <a:t>HORTONWORKS CONFIDENTIAL &amp; PROPRIETARY INFORMATION</a:t>
            </a:r>
            <a:endParaRPr lang="en-US" sz="1100" dirty="0">
              <a:solidFill>
                <a:srgbClr val="FF0000"/>
              </a:solidFill>
            </a:endParaRPr>
          </a:p>
        </p:txBody>
      </p:sp>
    </p:spTree>
    <p:extLst>
      <p:ext uri="{BB962C8B-B14F-4D97-AF65-F5344CB8AC3E}">
        <p14:creationId xmlns:p14="http://schemas.microsoft.com/office/powerpoint/2010/main" val="218469619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fidential Title only">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9441" y="0"/>
            <a:ext cx="10969943" cy="1016000"/>
          </a:xfrm>
          <a:prstGeom prst="rect">
            <a:avLst/>
          </a:prstGeom>
        </p:spPr>
        <p:txBody>
          <a:bodyPr vert="horz" lIns="91440" tIns="45720" rIns="91440" bIns="45720" rtlCol="0" anchor="ctr">
            <a:noAutofit/>
          </a:bodyPr>
          <a:lstStyle>
            <a:lvl1pPr>
              <a:defRPr>
                <a:latin typeface="Arial"/>
                <a:cs typeface="Arial"/>
              </a:defRPr>
            </a:lvl1pPr>
          </a:lstStyle>
          <a:p>
            <a:r>
              <a:rPr lang="en-US" dirty="0" smtClean="0"/>
              <a:t>Headline Goes Here (maximum one line)</a:t>
            </a:r>
            <a:endParaRPr lang="en-US" dirty="0"/>
          </a:p>
        </p:txBody>
      </p:sp>
      <p:sp>
        <p:nvSpPr>
          <p:cNvPr id="3" name="TextBox 2"/>
          <p:cNvSpPr txBox="1"/>
          <p:nvPr/>
        </p:nvSpPr>
        <p:spPr>
          <a:xfrm>
            <a:off x="3785342" y="6398745"/>
            <a:ext cx="4611301" cy="246580"/>
          </a:xfrm>
          <a:prstGeom prst="rect">
            <a:avLst/>
          </a:prstGeom>
          <a:ln>
            <a:solidFill>
              <a:srgbClr val="FF0000"/>
            </a:solidFill>
          </a:ln>
        </p:spPr>
        <p:txBody>
          <a:bodyPr vert="horz" wrap="square" lIns="91440" tIns="91440" rIns="91440" bIns="91440" rtlCol="0" anchor="ctr" anchorCtr="0">
            <a:noAutofit/>
          </a:bodyPr>
          <a:lstStyle/>
          <a:p>
            <a:pPr algn="ctr"/>
            <a:r>
              <a:rPr lang="en-US" sz="1100" kern="1200" dirty="0" smtClean="0">
                <a:solidFill>
                  <a:srgbClr val="FF0000"/>
                </a:solidFill>
                <a:latin typeface="+mn-lt"/>
                <a:ea typeface="+mn-ea"/>
                <a:cs typeface="+mn-cs"/>
              </a:rPr>
              <a:t>HORTONWORKS CONFIDENTIAL &amp; PROPRIETARY INFORMATION</a:t>
            </a:r>
            <a:endParaRPr lang="en-US" sz="1100" dirty="0">
              <a:solidFill>
                <a:srgbClr val="FF0000"/>
              </a:solidFill>
            </a:endParaRPr>
          </a:p>
        </p:txBody>
      </p:sp>
    </p:spTree>
    <p:extLst>
      <p:ext uri="{BB962C8B-B14F-4D97-AF65-F5344CB8AC3E}">
        <p14:creationId xmlns:p14="http://schemas.microsoft.com/office/powerpoint/2010/main" val="342082727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8"/>
            <a:ext cx="10969943"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609441" y="1600205"/>
            <a:ext cx="10969943"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441" y="6356355"/>
            <a:ext cx="2844059" cy="365125"/>
          </a:xfrm>
          <a:prstGeom prst="rect">
            <a:avLst/>
          </a:prstGeom>
        </p:spPr>
        <p:txBody>
          <a:bodyPr/>
          <a:lstStyle/>
          <a:p>
            <a:fld id="{BFBCA2BC-3AF1-7644-B396-A273EDA4BA14}" type="datetimeFigureOut">
              <a:rPr lang="en-US" smtClean="0"/>
              <a:t>12/5/14</a:t>
            </a:fld>
            <a:endParaRPr lang="en-US"/>
          </a:p>
        </p:txBody>
      </p:sp>
      <p:sp>
        <p:nvSpPr>
          <p:cNvPr id="5" name="Footer Placeholder 4"/>
          <p:cNvSpPr>
            <a:spLocks noGrp="1"/>
          </p:cNvSpPr>
          <p:nvPr>
            <p:ph type="ftr" sz="quarter" idx="11"/>
          </p:nvPr>
        </p:nvSpPr>
        <p:spPr>
          <a:xfrm>
            <a:off x="4164515" y="6356355"/>
            <a:ext cx="385979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5326" y="6356355"/>
            <a:ext cx="2844059" cy="365125"/>
          </a:xfrm>
          <a:prstGeom prst="rect">
            <a:avLst/>
          </a:prstGeom>
        </p:spPr>
        <p:txBody>
          <a:bodyPr/>
          <a:lstStyle/>
          <a:p>
            <a:fld id="{B16F8A2F-5DEF-4E41-860D-653CC2DC4A00}" type="slidenum">
              <a:rPr lang="en-US" smtClean="0"/>
              <a:t>‹#›</a:t>
            </a:fld>
            <a:endParaRPr lang="en-US"/>
          </a:p>
        </p:txBody>
      </p:sp>
    </p:spTree>
    <p:extLst>
      <p:ext uri="{BB962C8B-B14F-4D97-AF65-F5344CB8AC3E}">
        <p14:creationId xmlns:p14="http://schemas.microsoft.com/office/powerpoint/2010/main" val="3900930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pic>
        <p:nvPicPr>
          <p:cNvPr id="6" name="Picture 5" descr="PPT_image5_16x9.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 name="Rectangle 3"/>
          <p:cNvSpPr/>
          <p:nvPr/>
        </p:nvSpPr>
        <p:spPr>
          <a:xfrm>
            <a:off x="0" y="0"/>
            <a:ext cx="12188825" cy="3444865"/>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840099" y="987425"/>
            <a:ext cx="184666" cy="369332"/>
          </a:xfrm>
          <a:prstGeom prst="rect">
            <a:avLst/>
          </a:prstGeom>
          <a:noFill/>
        </p:spPr>
        <p:txBody>
          <a:bodyPr wrap="none">
            <a:spAutoFit/>
          </a:bodyPr>
          <a:lstStyle/>
          <a:p>
            <a:pPr>
              <a:defRPr/>
            </a:pPr>
            <a:endParaRPr lang="en-US" dirty="0">
              <a:solidFill>
                <a:prstClr val="black"/>
              </a:solidFill>
              <a:latin typeface="Arial"/>
              <a:ea typeface="ヒラギノ角ゴ Pro W3" charset="-128"/>
              <a:cs typeface="ヒラギノ角ゴ Pro W3" charset="-128"/>
            </a:endParaRPr>
          </a:p>
        </p:txBody>
      </p:sp>
      <p:sp>
        <p:nvSpPr>
          <p:cNvPr id="2" name="Title 1"/>
          <p:cNvSpPr>
            <a:spLocks noGrp="1"/>
          </p:cNvSpPr>
          <p:nvPr>
            <p:ph type="ctrTitle" hasCustomPrompt="1"/>
          </p:nvPr>
        </p:nvSpPr>
        <p:spPr>
          <a:xfrm>
            <a:off x="569073" y="1817942"/>
            <a:ext cx="11238523" cy="1455836"/>
          </a:xfrm>
          <a:prstGeom prst="rect">
            <a:avLst/>
          </a:prstGeom>
        </p:spPr>
        <p:txBody>
          <a:bodyPr anchor="b" anchorCtr="0">
            <a:noAutofit/>
          </a:bodyPr>
          <a:lstStyle>
            <a:lvl1pPr marL="0" indent="0" algn="l" defTabSz="454025">
              <a:tabLst/>
              <a:defRPr sz="4400" baseline="0">
                <a:solidFill>
                  <a:schemeClr val="bg2"/>
                </a:solidFill>
                <a:latin typeface="Arial"/>
                <a:cs typeface="Arial"/>
              </a:defRPr>
            </a:lvl1pPr>
          </a:lstStyle>
          <a:p>
            <a:r>
              <a:rPr lang="en-US" dirty="0" smtClean="0"/>
              <a:t>Presentation Title Goes Here (maximum two lines)</a:t>
            </a:r>
            <a:endParaRPr lang="en-US" dirty="0"/>
          </a:p>
        </p:txBody>
      </p:sp>
      <p:sp>
        <p:nvSpPr>
          <p:cNvPr id="11" name="Text Placeholder 10"/>
          <p:cNvSpPr>
            <a:spLocks noGrp="1"/>
          </p:cNvSpPr>
          <p:nvPr>
            <p:ph type="body" sz="quarter" idx="10" hasCustomPrompt="1"/>
          </p:nvPr>
        </p:nvSpPr>
        <p:spPr>
          <a:xfrm>
            <a:off x="569078" y="6311551"/>
            <a:ext cx="4519787" cy="470780"/>
          </a:xfrm>
          <a:prstGeom prst="rect">
            <a:avLst/>
          </a:prstGeom>
        </p:spPr>
        <p:txBody>
          <a:bodyPr vert="horz"/>
          <a:lstStyle>
            <a:lvl1pPr algn="l">
              <a:buFont typeface="Arial"/>
              <a:buNone/>
              <a:defRPr sz="1800">
                <a:solidFill>
                  <a:schemeClr val="tx1"/>
                </a:solidFill>
              </a:defRPr>
            </a:lvl1pPr>
            <a:lvl2pPr marL="457200" indent="0">
              <a:buFontTx/>
              <a:buNone/>
              <a:defRPr sz="1200"/>
            </a:lvl2pPr>
            <a:lvl3pPr marL="914400" indent="0">
              <a:buFontTx/>
              <a:buNone/>
              <a:defRPr sz="1200"/>
            </a:lvl3pPr>
          </a:lstStyle>
          <a:p>
            <a:pPr lvl="0"/>
            <a:r>
              <a:rPr lang="en-US" dirty="0" smtClean="0"/>
              <a:t>Date Here</a:t>
            </a:r>
          </a:p>
        </p:txBody>
      </p:sp>
      <p:sp>
        <p:nvSpPr>
          <p:cNvPr id="3" name="Subtitle 2"/>
          <p:cNvSpPr>
            <a:spLocks noGrp="1"/>
          </p:cNvSpPr>
          <p:nvPr>
            <p:ph type="subTitle" idx="1" hasCustomPrompt="1"/>
          </p:nvPr>
        </p:nvSpPr>
        <p:spPr>
          <a:xfrm>
            <a:off x="6922052" y="3440073"/>
            <a:ext cx="5266776" cy="640270"/>
          </a:xfrm>
          <a:prstGeom prst="rect">
            <a:avLst/>
          </a:prstGeom>
          <a:solidFill>
            <a:schemeClr val="bg1">
              <a:alpha val="86000"/>
            </a:schemeClr>
          </a:solidFill>
        </p:spPr>
        <p:txBody>
          <a:bodyPr lIns="91440" anchor="ctr" anchorCtr="0">
            <a:noAutofit/>
          </a:bodyPr>
          <a:lstStyle>
            <a:lvl1pPr marL="109728" indent="0" algn="l">
              <a:buNone/>
              <a:defRPr sz="2000">
                <a:solidFill>
                  <a:schemeClr val="bg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Tagline or Speaker Name</a:t>
            </a:r>
            <a:endParaRPr lang="en-US" dirty="0"/>
          </a:p>
        </p:txBody>
      </p:sp>
      <p:pic>
        <p:nvPicPr>
          <p:cNvPr id="13" name="Picture 12" descr="Hor_WhiteLogo.png"/>
          <p:cNvPicPr>
            <a:picLocks/>
          </p:cNvPicPr>
          <p:nvPr/>
        </p:nvPicPr>
        <p:blipFill>
          <a:blip r:embed="rId3">
            <a:extLst>
              <a:ext uri="{28A0092B-C50C-407E-A947-70E740481C1C}">
                <a14:useLocalDpi xmlns:a14="http://schemas.microsoft.com/office/drawing/2010/main" val="0"/>
              </a:ext>
            </a:extLst>
          </a:blip>
          <a:stretch>
            <a:fillRect/>
          </a:stretch>
        </p:blipFill>
        <p:spPr>
          <a:xfrm>
            <a:off x="719551" y="356318"/>
            <a:ext cx="1719072" cy="668162"/>
          </a:xfrm>
          <a:prstGeom prst="rect">
            <a:avLst/>
          </a:prstGeom>
        </p:spPr>
      </p:pic>
    </p:spTree>
    <p:extLst>
      <p:ext uri="{BB962C8B-B14F-4D97-AF65-F5344CB8AC3E}">
        <p14:creationId xmlns:p14="http://schemas.microsoft.com/office/powerpoint/2010/main" val="61836322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ransition Slide 1">
    <p:spTree>
      <p:nvGrpSpPr>
        <p:cNvPr id="1" name=""/>
        <p:cNvGrpSpPr/>
        <p:nvPr/>
      </p:nvGrpSpPr>
      <p:grpSpPr>
        <a:xfrm>
          <a:off x="0" y="0"/>
          <a:ext cx="0" cy="0"/>
          <a:chOff x="0" y="0"/>
          <a:chExt cx="0" cy="0"/>
        </a:xfrm>
      </p:grpSpPr>
      <p:sp>
        <p:nvSpPr>
          <p:cNvPr id="6" name="Rectangle 5"/>
          <p:cNvSpPr/>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ctrTitle" hasCustomPrompt="1"/>
          </p:nvPr>
        </p:nvSpPr>
        <p:spPr>
          <a:xfrm>
            <a:off x="569073" y="1713735"/>
            <a:ext cx="11010311" cy="2260263"/>
          </a:xfrm>
          <a:prstGeom prst="rect">
            <a:avLst/>
          </a:prstGeom>
        </p:spPr>
        <p:txBody>
          <a:bodyPr anchor="b" anchorCtr="0">
            <a:noAutofit/>
          </a:bodyPr>
          <a:lstStyle>
            <a:lvl1pPr marL="0" indent="0" algn="l" defTabSz="454025">
              <a:tabLst/>
              <a:defRPr sz="4800" baseline="0">
                <a:solidFill>
                  <a:schemeClr val="bg2"/>
                </a:solidFill>
                <a:latin typeface="Arial"/>
                <a:cs typeface="Arial"/>
              </a:defRPr>
            </a:lvl1pPr>
          </a:lstStyle>
          <a:p>
            <a:r>
              <a:rPr lang="en-US" dirty="0" smtClean="0"/>
              <a:t>Section Divider Title Goes Here (maximum three lines)</a:t>
            </a:r>
            <a:endParaRPr lang="en-US" dirty="0"/>
          </a:p>
        </p:txBody>
      </p:sp>
      <p:sp>
        <p:nvSpPr>
          <p:cNvPr id="8" name="Subtitle 2"/>
          <p:cNvSpPr>
            <a:spLocks noGrp="1"/>
          </p:cNvSpPr>
          <p:nvPr>
            <p:ph type="subTitle" idx="1" hasCustomPrompt="1"/>
          </p:nvPr>
        </p:nvSpPr>
        <p:spPr>
          <a:xfrm>
            <a:off x="569073" y="4026912"/>
            <a:ext cx="11010311" cy="908289"/>
          </a:xfrm>
          <a:prstGeom prst="rect">
            <a:avLst/>
          </a:prstGeom>
        </p:spPr>
        <p:txBody>
          <a:bodyPr>
            <a:noAutofit/>
          </a:bodyPr>
          <a:lstStyle>
            <a:lvl1pPr marL="0" indent="0" algn="l">
              <a:buNone/>
              <a:defRPr sz="24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Optional Subhead or Speaker Name (maximum two lines)</a:t>
            </a:r>
            <a:endParaRPr lang="en-US" dirty="0"/>
          </a:p>
        </p:txBody>
      </p:sp>
      <p:pic>
        <p:nvPicPr>
          <p:cNvPr id="5" name="Picture 4" descr="Hor_White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90234" y="6090525"/>
            <a:ext cx="1302849" cy="506663"/>
          </a:xfrm>
          <a:prstGeom prst="rect">
            <a:avLst/>
          </a:prstGeom>
        </p:spPr>
      </p:pic>
    </p:spTree>
    <p:extLst>
      <p:ext uri="{BB962C8B-B14F-4D97-AF65-F5344CB8AC3E}">
        <p14:creationId xmlns:p14="http://schemas.microsoft.com/office/powerpoint/2010/main" val="344755596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ransition Slide 2">
    <p:spTree>
      <p:nvGrpSpPr>
        <p:cNvPr id="1" name=""/>
        <p:cNvGrpSpPr/>
        <p:nvPr/>
      </p:nvGrpSpPr>
      <p:grpSpPr>
        <a:xfrm>
          <a:off x="0" y="0"/>
          <a:ext cx="0" cy="0"/>
          <a:chOff x="0" y="0"/>
          <a:chExt cx="0" cy="0"/>
        </a:xfrm>
      </p:grpSpPr>
      <p:pic>
        <p:nvPicPr>
          <p:cNvPr id="2" name="Picture 1" descr="PPT_image4_16x9.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6" name="Rectangle 5"/>
          <p:cNvSpPr/>
          <p:nvPr/>
        </p:nvSpPr>
        <p:spPr>
          <a:xfrm>
            <a:off x="0" y="7"/>
            <a:ext cx="12188825" cy="3139453"/>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5714510"/>
            <a:ext cx="12188825" cy="1143490"/>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ctrTitle" hasCustomPrompt="1"/>
          </p:nvPr>
        </p:nvSpPr>
        <p:spPr>
          <a:xfrm>
            <a:off x="569073" y="949338"/>
            <a:ext cx="11010311" cy="1520343"/>
          </a:xfrm>
          <a:prstGeom prst="rect">
            <a:avLst/>
          </a:prstGeom>
        </p:spPr>
        <p:txBody>
          <a:bodyPr anchor="b" anchorCtr="0">
            <a:noAutofit/>
          </a:bodyPr>
          <a:lstStyle>
            <a:lvl1pPr marL="0" indent="0" algn="l" defTabSz="454025">
              <a:tabLst/>
              <a:defRPr sz="4800" baseline="0">
                <a:solidFill>
                  <a:schemeClr val="bg2"/>
                </a:solidFill>
                <a:latin typeface="Arial"/>
                <a:cs typeface="Arial"/>
              </a:defRPr>
            </a:lvl1pPr>
          </a:lstStyle>
          <a:p>
            <a:r>
              <a:rPr lang="en-US" dirty="0" smtClean="0"/>
              <a:t>Section Divider Title Goes Here (maximum two lines)</a:t>
            </a:r>
            <a:endParaRPr lang="en-US" dirty="0"/>
          </a:p>
        </p:txBody>
      </p:sp>
      <p:sp>
        <p:nvSpPr>
          <p:cNvPr id="8" name="Subtitle 2"/>
          <p:cNvSpPr>
            <a:spLocks noGrp="1"/>
          </p:cNvSpPr>
          <p:nvPr>
            <p:ph type="subTitle" idx="1" hasCustomPrompt="1"/>
          </p:nvPr>
        </p:nvSpPr>
        <p:spPr>
          <a:xfrm>
            <a:off x="569073" y="2522589"/>
            <a:ext cx="11010311" cy="640270"/>
          </a:xfrm>
          <a:prstGeom prst="rect">
            <a:avLst/>
          </a:prstGeom>
        </p:spPr>
        <p:txBody>
          <a:bodyPr>
            <a:noAutofit/>
          </a:bodyPr>
          <a:lstStyle>
            <a:lvl1pPr marL="0" indent="0" algn="l">
              <a:buNone/>
              <a:defRPr sz="2400" baseline="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Optional Subhead or Speaker Name (maximum one line)</a:t>
            </a:r>
            <a:endParaRPr lang="en-US" dirty="0"/>
          </a:p>
        </p:txBody>
      </p:sp>
      <p:pic>
        <p:nvPicPr>
          <p:cNvPr id="10" name="Picture 9" descr="Hor_White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90234" y="6090525"/>
            <a:ext cx="1302849" cy="506663"/>
          </a:xfrm>
          <a:prstGeom prst="rect">
            <a:avLst/>
          </a:prstGeom>
        </p:spPr>
      </p:pic>
    </p:spTree>
    <p:extLst>
      <p:ext uri="{BB962C8B-B14F-4D97-AF65-F5344CB8AC3E}">
        <p14:creationId xmlns:p14="http://schemas.microsoft.com/office/powerpoint/2010/main" val="18369253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ransition Slide 3">
    <p:spTree>
      <p:nvGrpSpPr>
        <p:cNvPr id="1" name=""/>
        <p:cNvGrpSpPr/>
        <p:nvPr/>
      </p:nvGrpSpPr>
      <p:grpSpPr>
        <a:xfrm>
          <a:off x="0" y="0"/>
          <a:ext cx="0" cy="0"/>
          <a:chOff x="0" y="0"/>
          <a:chExt cx="0" cy="0"/>
        </a:xfrm>
      </p:grpSpPr>
      <p:sp>
        <p:nvSpPr>
          <p:cNvPr id="6" name="Rectangle 5"/>
          <p:cNvSpPr/>
          <p:nvPr/>
        </p:nvSpPr>
        <p:spPr>
          <a:xfrm>
            <a:off x="0" y="4"/>
            <a:ext cx="12188825" cy="39739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ctrTitle" hasCustomPrompt="1"/>
          </p:nvPr>
        </p:nvSpPr>
        <p:spPr>
          <a:xfrm>
            <a:off x="569073" y="1713729"/>
            <a:ext cx="11010311" cy="2260262"/>
          </a:xfrm>
          <a:prstGeom prst="rect">
            <a:avLst/>
          </a:prstGeom>
          <a:noFill/>
        </p:spPr>
        <p:txBody>
          <a:bodyPr wrap="square" bIns="137160" anchor="b" anchorCtr="0">
            <a:noAutofit/>
          </a:bodyPr>
          <a:lstStyle>
            <a:lvl1pPr marL="0" indent="0" algn="l" defTabSz="454025">
              <a:spcAft>
                <a:spcPts val="0"/>
              </a:spcAft>
              <a:tabLst/>
              <a:defRPr sz="4800" baseline="0">
                <a:solidFill>
                  <a:schemeClr val="bg2"/>
                </a:solidFill>
                <a:latin typeface="Arial"/>
                <a:cs typeface="Arial"/>
              </a:defRPr>
            </a:lvl1pPr>
          </a:lstStyle>
          <a:p>
            <a:r>
              <a:rPr lang="en-US" dirty="0" smtClean="0"/>
              <a:t>Section Divider Title Goes Here (maximum three lines)</a:t>
            </a:r>
            <a:endParaRPr lang="en-US" dirty="0"/>
          </a:p>
        </p:txBody>
      </p:sp>
      <p:sp>
        <p:nvSpPr>
          <p:cNvPr id="8" name="Subtitle 2"/>
          <p:cNvSpPr>
            <a:spLocks noGrp="1"/>
          </p:cNvSpPr>
          <p:nvPr>
            <p:ph type="subTitle" idx="1" hasCustomPrompt="1"/>
          </p:nvPr>
        </p:nvSpPr>
        <p:spPr>
          <a:xfrm>
            <a:off x="569073" y="4056302"/>
            <a:ext cx="11010311" cy="961601"/>
          </a:xfrm>
          <a:prstGeom prst="rect">
            <a:avLst/>
          </a:prstGeom>
        </p:spPr>
        <p:txBody>
          <a:bodyPr>
            <a:noAutofit/>
          </a:bodyPr>
          <a:lstStyle>
            <a:lvl1pPr marL="0" indent="0" algn="l">
              <a:buNone/>
              <a:defRPr sz="2800" baseline="0">
                <a:solidFill>
                  <a:srgbClr val="818A8F"/>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Optional Subhead or Speaker Name (maximum two lines)</a:t>
            </a:r>
            <a:endParaRPr lang="en-US" dirty="0"/>
          </a:p>
        </p:txBody>
      </p:sp>
    </p:spTree>
    <p:extLst>
      <p:ext uri="{BB962C8B-B14F-4D97-AF65-F5344CB8AC3E}">
        <p14:creationId xmlns:p14="http://schemas.microsoft.com/office/powerpoint/2010/main" val="118892872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One Column">
    <p:spTree>
      <p:nvGrpSpPr>
        <p:cNvPr id="1" name=""/>
        <p:cNvGrpSpPr/>
        <p:nvPr/>
      </p:nvGrpSpPr>
      <p:grpSpPr>
        <a:xfrm>
          <a:off x="0" y="0"/>
          <a:ext cx="0" cy="0"/>
          <a:chOff x="0" y="0"/>
          <a:chExt cx="0" cy="0"/>
        </a:xfrm>
      </p:grpSpPr>
      <p:sp>
        <p:nvSpPr>
          <p:cNvPr id="5" name="Title Placeholder 1"/>
          <p:cNvSpPr>
            <a:spLocks noGrp="1"/>
          </p:cNvSpPr>
          <p:nvPr>
            <p:ph type="title" hasCustomPrompt="1"/>
          </p:nvPr>
        </p:nvSpPr>
        <p:spPr>
          <a:xfrm>
            <a:off x="609441" y="0"/>
            <a:ext cx="10969943" cy="1016000"/>
          </a:xfrm>
          <a:prstGeom prst="rect">
            <a:avLst/>
          </a:prstGeom>
        </p:spPr>
        <p:txBody>
          <a:bodyPr vert="horz" lIns="91440" tIns="45720" rIns="91440" bIns="45720" rtlCol="0" anchor="ctr">
            <a:noAutofit/>
          </a:bodyPr>
          <a:lstStyle>
            <a:lvl1pPr>
              <a:defRPr>
                <a:latin typeface="Arial"/>
                <a:cs typeface="Arial"/>
              </a:defRPr>
            </a:lvl1pPr>
          </a:lstStyle>
          <a:p>
            <a:r>
              <a:rPr lang="en-US" dirty="0" smtClean="0"/>
              <a:t>Headline Goes Here (maximum one line)</a:t>
            </a:r>
            <a:endParaRPr lang="en-US" dirty="0"/>
          </a:p>
        </p:txBody>
      </p:sp>
      <p:sp>
        <p:nvSpPr>
          <p:cNvPr id="16" name="Text Placeholder 15"/>
          <p:cNvSpPr>
            <a:spLocks noGrp="1"/>
          </p:cNvSpPr>
          <p:nvPr>
            <p:ph type="body" sz="quarter" idx="11" hasCustomPrompt="1"/>
          </p:nvPr>
        </p:nvSpPr>
        <p:spPr>
          <a:xfrm>
            <a:off x="609441" y="1106435"/>
            <a:ext cx="10969943" cy="4954588"/>
          </a:xfrm>
          <a:prstGeom prst="rect">
            <a:avLst/>
          </a:prstGeom>
        </p:spPr>
        <p:txBody>
          <a:bodyPr vert="horz"/>
          <a:lstStyle>
            <a:lvl1pPr marL="0" indent="0">
              <a:spcBef>
                <a:spcPts val="1376"/>
              </a:spcBef>
              <a:buClr>
                <a:srgbClr val="69BE28"/>
              </a:buClr>
              <a:buFont typeface="Wingdings" charset="2"/>
              <a:buNone/>
              <a:defRPr sz="2400" b="1" i="0" baseline="0">
                <a:latin typeface="Arial"/>
                <a:cs typeface="Arial"/>
              </a:defRPr>
            </a:lvl1pPr>
            <a:lvl2pPr marL="0" indent="0" defTabSz="58738">
              <a:spcBef>
                <a:spcPts val="776"/>
              </a:spcBef>
              <a:buFont typeface="Lucida Grande"/>
              <a:buNone/>
              <a:tabLst/>
              <a:defRPr sz="2000">
                <a:solidFill>
                  <a:srgbClr val="1E1E1E"/>
                </a:solidFill>
              </a:defRPr>
            </a:lvl2pPr>
            <a:lvl3pPr marL="166688" indent="-166688" defTabSz="282575">
              <a:spcBef>
                <a:spcPts val="776"/>
              </a:spcBef>
              <a:spcAft>
                <a:spcPts val="0"/>
              </a:spcAft>
              <a:buClr>
                <a:schemeClr val="accent1"/>
              </a:buClr>
              <a:buFont typeface="Arial"/>
              <a:buChar char="•"/>
              <a:tabLst/>
              <a:defRPr sz="1800">
                <a:solidFill>
                  <a:srgbClr val="1E1E1E"/>
                </a:solidFill>
              </a:defRPr>
            </a:lvl3pPr>
            <a:lvl4pPr marL="396875" indent="-171450" defTabSz="282575">
              <a:spcBef>
                <a:spcPts val="776"/>
              </a:spcBef>
              <a:spcAft>
                <a:spcPts val="0"/>
              </a:spcAft>
              <a:defRPr sz="1600">
                <a:solidFill>
                  <a:srgbClr val="1E1E1E"/>
                </a:solidFill>
              </a:defRPr>
            </a:lvl4pPr>
            <a:lvl5pPr marL="627063" indent="-176213" defTabSz="282575">
              <a:spcBef>
                <a:spcPts val="776"/>
              </a:spcBef>
              <a:spcAft>
                <a:spcPts val="0"/>
              </a:spcAft>
              <a:buFont typeface="Lucida Grande"/>
              <a:buChar char="-"/>
              <a:defRPr sz="1400">
                <a:solidFill>
                  <a:srgbClr val="1E1E1E"/>
                </a:solidFill>
              </a:defRPr>
            </a:lvl5pPr>
          </a:lstStyle>
          <a:p>
            <a:pPr lvl="0"/>
            <a:r>
              <a:rPr lang="en-US" dirty="0" smtClean="0"/>
              <a:t>Subhead Goes Here – 24pt</a:t>
            </a:r>
          </a:p>
          <a:p>
            <a:pPr lvl="1"/>
            <a:r>
              <a:rPr lang="en-US" dirty="0" smtClean="0"/>
              <a:t>Subtopics Go Here – 20pt</a:t>
            </a:r>
          </a:p>
          <a:p>
            <a:pPr lvl="2"/>
            <a:r>
              <a:rPr lang="en-US" dirty="0" smtClean="0"/>
              <a:t>Bulleted Subtopics Go Here – 18pt</a:t>
            </a:r>
          </a:p>
          <a:p>
            <a:pPr lvl="3"/>
            <a:r>
              <a:rPr lang="en-US" dirty="0" smtClean="0"/>
              <a:t>Only use this level if necessary</a:t>
            </a:r>
          </a:p>
          <a:p>
            <a:pPr lvl="4"/>
            <a:r>
              <a:rPr lang="en-US" dirty="0" smtClean="0"/>
              <a:t>You should never have to use this level</a:t>
            </a:r>
            <a:endParaRPr lang="en-US" dirty="0"/>
          </a:p>
        </p:txBody>
      </p:sp>
    </p:spTree>
    <p:extLst>
      <p:ext uri="{BB962C8B-B14F-4D97-AF65-F5344CB8AC3E}">
        <p14:creationId xmlns:p14="http://schemas.microsoft.com/office/powerpoint/2010/main" val="333567738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609441" y="0"/>
            <a:ext cx="10969943" cy="1016000"/>
          </a:xfrm>
          <a:prstGeom prst="rect">
            <a:avLst/>
          </a:prstGeom>
        </p:spPr>
        <p:txBody>
          <a:bodyPr vert="horz" lIns="91440" tIns="45720" rIns="91440" bIns="45720" rtlCol="0" anchor="ctr">
            <a:noAutofit/>
          </a:bodyPr>
          <a:lstStyle>
            <a:lvl1pPr>
              <a:defRPr>
                <a:latin typeface="Arial"/>
                <a:cs typeface="Arial"/>
              </a:defRPr>
            </a:lvl1pPr>
          </a:lstStyle>
          <a:p>
            <a:r>
              <a:rPr lang="en-US" dirty="0" smtClean="0"/>
              <a:t>Headline Goes Here (maximum one line)</a:t>
            </a:r>
            <a:endParaRPr lang="en-US" dirty="0"/>
          </a:p>
        </p:txBody>
      </p:sp>
      <p:sp>
        <p:nvSpPr>
          <p:cNvPr id="9" name="Text Placeholder 15"/>
          <p:cNvSpPr>
            <a:spLocks noGrp="1"/>
          </p:cNvSpPr>
          <p:nvPr>
            <p:ph type="body" sz="quarter" idx="11" hasCustomPrompt="1"/>
          </p:nvPr>
        </p:nvSpPr>
        <p:spPr>
          <a:xfrm>
            <a:off x="609441" y="1106435"/>
            <a:ext cx="5214108" cy="4954588"/>
          </a:xfrm>
          <a:prstGeom prst="rect">
            <a:avLst/>
          </a:prstGeom>
        </p:spPr>
        <p:txBody>
          <a:bodyPr vert="horz"/>
          <a:lstStyle>
            <a:lvl1pPr marL="0" indent="0">
              <a:spcBef>
                <a:spcPts val="1232"/>
              </a:spcBef>
              <a:buClr>
                <a:srgbClr val="69BE28"/>
              </a:buClr>
              <a:buFont typeface="Wingdings" charset="2"/>
              <a:buNone/>
              <a:defRPr sz="2400" b="1" i="0">
                <a:latin typeface="Arial"/>
                <a:cs typeface="Arial"/>
              </a:defRPr>
            </a:lvl1pPr>
            <a:lvl2pPr marL="0" indent="0">
              <a:spcBef>
                <a:spcPts val="776"/>
              </a:spcBef>
              <a:spcAft>
                <a:spcPts val="0"/>
              </a:spcAft>
              <a:buFont typeface="Lucida Grande"/>
              <a:buNone/>
              <a:defRPr sz="2000">
                <a:solidFill>
                  <a:srgbClr val="1E1E1E"/>
                </a:solidFill>
              </a:defRPr>
            </a:lvl2pPr>
            <a:lvl3pPr marL="166688" indent="-166688">
              <a:spcBef>
                <a:spcPts val="776"/>
              </a:spcBef>
              <a:spcAft>
                <a:spcPts val="0"/>
              </a:spcAft>
              <a:buClr>
                <a:schemeClr val="accent1"/>
              </a:buClr>
              <a:buFont typeface="Arial"/>
              <a:buChar char="•"/>
              <a:defRPr sz="1800">
                <a:solidFill>
                  <a:srgbClr val="1E1E1E"/>
                </a:solidFill>
              </a:defRPr>
            </a:lvl3pPr>
            <a:lvl4pPr marL="395288" indent="-160338" defTabSz="-168275">
              <a:spcBef>
                <a:spcPts val="776"/>
              </a:spcBef>
              <a:spcAft>
                <a:spcPts val="0"/>
              </a:spcAft>
              <a:defRPr sz="1600" baseline="0">
                <a:solidFill>
                  <a:srgbClr val="1E1E1E"/>
                </a:solidFill>
              </a:defRPr>
            </a:lvl4pPr>
            <a:lvl5pPr marL="631825" indent="-176213">
              <a:spcBef>
                <a:spcPts val="776"/>
              </a:spcBef>
              <a:spcAft>
                <a:spcPts val="0"/>
              </a:spcAft>
              <a:buFont typeface="Lucida Grande"/>
              <a:buChar char="-"/>
              <a:tabLst/>
              <a:defRPr sz="1400">
                <a:solidFill>
                  <a:srgbClr val="1E1E1E"/>
                </a:solidFill>
              </a:defRPr>
            </a:lvl5pPr>
          </a:lstStyle>
          <a:p>
            <a:pPr lvl="0"/>
            <a:r>
              <a:rPr lang="en-US" dirty="0" smtClean="0"/>
              <a:t>Subhead Goes Here – 24pt</a:t>
            </a:r>
          </a:p>
          <a:p>
            <a:pPr lvl="1"/>
            <a:r>
              <a:rPr lang="en-US" dirty="0" smtClean="0"/>
              <a:t>Subtopics Go Here – 20pt</a:t>
            </a:r>
          </a:p>
          <a:p>
            <a:pPr lvl="2"/>
            <a:r>
              <a:rPr lang="en-US" dirty="0" smtClean="0"/>
              <a:t>Bulleted Subtopics Go Here – 18pt</a:t>
            </a:r>
          </a:p>
          <a:p>
            <a:pPr lvl="3"/>
            <a:r>
              <a:rPr lang="en-US" dirty="0" smtClean="0"/>
              <a:t>Only use this level if necessary</a:t>
            </a:r>
          </a:p>
          <a:p>
            <a:pPr lvl="4"/>
            <a:r>
              <a:rPr lang="en-US" dirty="0" smtClean="0"/>
              <a:t>You should never have to use this level</a:t>
            </a:r>
            <a:endParaRPr lang="en-US" dirty="0"/>
          </a:p>
        </p:txBody>
      </p:sp>
      <p:sp>
        <p:nvSpPr>
          <p:cNvPr id="10" name="Text Placeholder 15"/>
          <p:cNvSpPr>
            <a:spLocks noGrp="1"/>
          </p:cNvSpPr>
          <p:nvPr>
            <p:ph type="body" sz="quarter" idx="14" hasCustomPrompt="1"/>
          </p:nvPr>
        </p:nvSpPr>
        <p:spPr>
          <a:xfrm>
            <a:off x="6363389" y="1103260"/>
            <a:ext cx="5214108" cy="4954588"/>
          </a:xfrm>
          <a:prstGeom prst="rect">
            <a:avLst/>
          </a:prstGeom>
        </p:spPr>
        <p:txBody>
          <a:bodyPr vert="horz"/>
          <a:lstStyle>
            <a:lvl1pPr marL="0" indent="0">
              <a:spcBef>
                <a:spcPts val="1232"/>
              </a:spcBef>
              <a:buClr>
                <a:srgbClr val="69BE28"/>
              </a:buClr>
              <a:buFont typeface="Wingdings" charset="2"/>
              <a:buNone/>
              <a:defRPr sz="2400" b="1" i="0">
                <a:latin typeface="Arial"/>
                <a:cs typeface="Arial"/>
              </a:defRPr>
            </a:lvl1pPr>
            <a:lvl2pPr marL="0" indent="0">
              <a:spcBef>
                <a:spcPts val="776"/>
              </a:spcBef>
              <a:spcAft>
                <a:spcPts val="0"/>
              </a:spcAft>
              <a:buFont typeface="Lucida Grande"/>
              <a:buNone/>
              <a:defRPr sz="2000">
                <a:solidFill>
                  <a:srgbClr val="1E1E1E"/>
                </a:solidFill>
              </a:defRPr>
            </a:lvl2pPr>
            <a:lvl3pPr marL="166688" indent="-166688">
              <a:spcBef>
                <a:spcPts val="776"/>
              </a:spcBef>
              <a:spcAft>
                <a:spcPts val="0"/>
              </a:spcAft>
              <a:buClr>
                <a:schemeClr val="accent1"/>
              </a:buClr>
              <a:buFont typeface="Arial"/>
              <a:buChar char="•"/>
              <a:tabLst/>
              <a:defRPr sz="1800">
                <a:solidFill>
                  <a:srgbClr val="1E1E1E"/>
                </a:solidFill>
              </a:defRPr>
            </a:lvl3pPr>
            <a:lvl4pPr marL="392113" indent="-171450">
              <a:spcBef>
                <a:spcPts val="776"/>
              </a:spcBef>
              <a:spcAft>
                <a:spcPts val="0"/>
              </a:spcAft>
              <a:defRPr sz="1600">
                <a:solidFill>
                  <a:srgbClr val="1E1E1E"/>
                </a:solidFill>
              </a:defRPr>
            </a:lvl4pPr>
            <a:lvl5pPr marL="631825" indent="-176213">
              <a:spcBef>
                <a:spcPts val="776"/>
              </a:spcBef>
              <a:spcAft>
                <a:spcPts val="0"/>
              </a:spcAft>
              <a:buFont typeface="Lucida Grande"/>
              <a:buChar char="-"/>
              <a:tabLst/>
              <a:defRPr sz="1400">
                <a:solidFill>
                  <a:srgbClr val="1E1E1E"/>
                </a:solidFill>
              </a:defRPr>
            </a:lvl5pPr>
          </a:lstStyle>
          <a:p>
            <a:pPr lvl="0"/>
            <a:r>
              <a:rPr lang="en-US" dirty="0" smtClean="0"/>
              <a:t>Subhead Goes Here – 24pt</a:t>
            </a:r>
          </a:p>
          <a:p>
            <a:pPr lvl="1"/>
            <a:r>
              <a:rPr lang="en-US" dirty="0" smtClean="0"/>
              <a:t>Subtopics Go Here – 20pt</a:t>
            </a:r>
          </a:p>
          <a:p>
            <a:pPr lvl="2"/>
            <a:r>
              <a:rPr lang="en-US" dirty="0" smtClean="0"/>
              <a:t>Bulleted Subtopics Go Here – 18pt</a:t>
            </a:r>
          </a:p>
          <a:p>
            <a:pPr lvl="3"/>
            <a:r>
              <a:rPr lang="en-US" dirty="0" smtClean="0"/>
              <a:t>Only use this level if necessary</a:t>
            </a:r>
          </a:p>
          <a:p>
            <a:pPr lvl="4"/>
            <a:r>
              <a:rPr lang="en-US" dirty="0" smtClean="0"/>
              <a:t>You should never have to use this level</a:t>
            </a:r>
            <a:endParaRPr lang="en-US" dirty="0"/>
          </a:p>
        </p:txBody>
      </p:sp>
    </p:spTree>
    <p:extLst>
      <p:ext uri="{BB962C8B-B14F-4D97-AF65-F5344CB8AC3E}">
        <p14:creationId xmlns:p14="http://schemas.microsoft.com/office/powerpoint/2010/main" val="229352474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hree Column">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609441" y="0"/>
            <a:ext cx="10969943" cy="1016000"/>
          </a:xfrm>
          <a:prstGeom prst="rect">
            <a:avLst/>
          </a:prstGeom>
        </p:spPr>
        <p:txBody>
          <a:bodyPr vert="horz" lIns="91440" tIns="45720" rIns="91440" bIns="45720" rtlCol="0" anchor="ctr">
            <a:noAutofit/>
          </a:bodyPr>
          <a:lstStyle>
            <a:lvl1pPr>
              <a:defRPr>
                <a:latin typeface="Arial"/>
                <a:cs typeface="Arial"/>
              </a:defRPr>
            </a:lvl1pPr>
          </a:lstStyle>
          <a:p>
            <a:r>
              <a:rPr lang="en-US" dirty="0" smtClean="0"/>
              <a:t>Headline Goes Here (maximum one line)</a:t>
            </a:r>
            <a:endParaRPr lang="en-US" dirty="0"/>
          </a:p>
        </p:txBody>
      </p:sp>
      <p:sp>
        <p:nvSpPr>
          <p:cNvPr id="9" name="Text Placeholder 15"/>
          <p:cNvSpPr>
            <a:spLocks noGrp="1"/>
          </p:cNvSpPr>
          <p:nvPr>
            <p:ph type="body" sz="quarter" idx="11" hasCustomPrompt="1"/>
          </p:nvPr>
        </p:nvSpPr>
        <p:spPr>
          <a:xfrm>
            <a:off x="609441" y="1106435"/>
            <a:ext cx="3512933" cy="4954588"/>
          </a:xfrm>
          <a:prstGeom prst="rect">
            <a:avLst/>
          </a:prstGeom>
        </p:spPr>
        <p:txBody>
          <a:bodyPr vert="horz"/>
          <a:lstStyle>
            <a:lvl1pPr marL="0" indent="0">
              <a:spcBef>
                <a:spcPts val="632"/>
              </a:spcBef>
              <a:buClr>
                <a:srgbClr val="69BE28"/>
              </a:buClr>
              <a:buFont typeface="Wingdings" charset="2"/>
              <a:buNone/>
              <a:defRPr sz="2200" b="1" i="0">
                <a:latin typeface="Arial"/>
                <a:cs typeface="Arial"/>
              </a:defRPr>
            </a:lvl1pPr>
            <a:lvl2pPr marL="0" indent="0">
              <a:spcBef>
                <a:spcPts val="632"/>
              </a:spcBef>
              <a:spcAft>
                <a:spcPts val="0"/>
              </a:spcAft>
              <a:buFont typeface="Lucida Grande"/>
              <a:buNone/>
              <a:defRPr sz="1800">
                <a:solidFill>
                  <a:srgbClr val="1E1E1E"/>
                </a:solidFill>
              </a:defRPr>
            </a:lvl2pPr>
            <a:lvl3pPr marL="166688" indent="-166688">
              <a:spcBef>
                <a:spcPts val="632"/>
              </a:spcBef>
              <a:spcAft>
                <a:spcPts val="0"/>
              </a:spcAft>
              <a:buClr>
                <a:schemeClr val="accent1"/>
              </a:buClr>
              <a:buFont typeface="Arial"/>
              <a:buChar char="•"/>
              <a:tabLst/>
              <a:defRPr sz="1600">
                <a:solidFill>
                  <a:srgbClr val="1E1E1E"/>
                </a:solidFill>
              </a:defRPr>
            </a:lvl3pPr>
            <a:lvl4pPr marL="395288" marR="0" indent="-160338" algn="l" defTabSz="401638" rtl="0" eaLnBrk="1" fontAlgn="base" latinLnBrk="0" hangingPunct="1">
              <a:lnSpc>
                <a:spcPct val="100000"/>
              </a:lnSpc>
              <a:spcBef>
                <a:spcPts val="632"/>
              </a:spcBef>
              <a:spcAft>
                <a:spcPts val="0"/>
              </a:spcAft>
              <a:buClrTx/>
              <a:buSzTx/>
              <a:buFont typeface="Arial" charset="0"/>
              <a:buChar char="–"/>
              <a:tabLst/>
              <a:defRPr sz="1400">
                <a:solidFill>
                  <a:srgbClr val="1E1E1E"/>
                </a:solidFill>
              </a:defRPr>
            </a:lvl4pPr>
            <a:lvl5pPr marL="566738" indent="-171450">
              <a:spcBef>
                <a:spcPts val="632"/>
              </a:spcBef>
              <a:spcAft>
                <a:spcPts val="0"/>
              </a:spcAft>
              <a:buFont typeface="Lucida Grande"/>
              <a:buChar char="-"/>
              <a:tabLst/>
              <a:defRPr sz="1200">
                <a:solidFill>
                  <a:srgbClr val="1E1E1E"/>
                </a:solidFill>
              </a:defRPr>
            </a:lvl5pPr>
          </a:lstStyle>
          <a:p>
            <a:pPr lvl="0"/>
            <a:r>
              <a:rPr lang="en-US" dirty="0" smtClean="0"/>
              <a:t>Subhead Goes Here – 22pt</a:t>
            </a:r>
          </a:p>
          <a:p>
            <a:pPr lvl="1"/>
            <a:r>
              <a:rPr lang="en-US" dirty="0" smtClean="0"/>
              <a:t>Subtopics Go Here – 18pt</a:t>
            </a:r>
          </a:p>
          <a:p>
            <a:pPr lvl="2"/>
            <a:r>
              <a:rPr lang="en-US" dirty="0" smtClean="0"/>
              <a:t>Bulleted Subtopics Go Here – 16pt</a:t>
            </a:r>
          </a:p>
          <a:p>
            <a:pPr lvl="3"/>
            <a:r>
              <a:rPr lang="en-US" dirty="0" smtClean="0"/>
              <a:t>Only use this level if necessary</a:t>
            </a:r>
          </a:p>
          <a:p>
            <a:pPr lvl="4"/>
            <a:r>
              <a:rPr lang="en-US" dirty="0" smtClean="0"/>
              <a:t>You should never have to use this level</a:t>
            </a:r>
            <a:endParaRPr lang="en-US" dirty="0"/>
          </a:p>
        </p:txBody>
      </p:sp>
      <p:sp>
        <p:nvSpPr>
          <p:cNvPr id="6" name="Text Placeholder 15"/>
          <p:cNvSpPr>
            <a:spLocks noGrp="1"/>
          </p:cNvSpPr>
          <p:nvPr>
            <p:ph type="body" sz="quarter" idx="12" hasCustomPrompt="1"/>
          </p:nvPr>
        </p:nvSpPr>
        <p:spPr>
          <a:xfrm>
            <a:off x="4345621" y="1106435"/>
            <a:ext cx="3512933" cy="4954588"/>
          </a:xfrm>
          <a:prstGeom prst="rect">
            <a:avLst/>
          </a:prstGeom>
        </p:spPr>
        <p:txBody>
          <a:bodyPr vert="horz"/>
          <a:lstStyle>
            <a:lvl1pPr marL="0" indent="0">
              <a:spcBef>
                <a:spcPts val="632"/>
              </a:spcBef>
              <a:buClr>
                <a:srgbClr val="69BE28"/>
              </a:buClr>
              <a:buFont typeface="Wingdings" charset="2"/>
              <a:buNone/>
              <a:defRPr sz="2200" b="1" i="0">
                <a:latin typeface="Arial"/>
                <a:cs typeface="Arial"/>
              </a:defRPr>
            </a:lvl1pPr>
            <a:lvl2pPr marL="0" indent="0">
              <a:spcBef>
                <a:spcPts val="632"/>
              </a:spcBef>
              <a:spcAft>
                <a:spcPts val="0"/>
              </a:spcAft>
              <a:buFont typeface="Lucida Grande"/>
              <a:buNone/>
              <a:defRPr sz="1800">
                <a:solidFill>
                  <a:srgbClr val="1E1E1E"/>
                </a:solidFill>
              </a:defRPr>
            </a:lvl2pPr>
            <a:lvl3pPr marL="166688" indent="-166688">
              <a:spcBef>
                <a:spcPts val="632"/>
              </a:spcBef>
              <a:spcAft>
                <a:spcPts val="0"/>
              </a:spcAft>
              <a:buClr>
                <a:schemeClr val="accent1"/>
              </a:buClr>
              <a:buFont typeface="Arial"/>
              <a:buChar char="•"/>
              <a:tabLst/>
              <a:defRPr sz="1600">
                <a:solidFill>
                  <a:srgbClr val="1E1E1E"/>
                </a:solidFill>
              </a:defRPr>
            </a:lvl3pPr>
            <a:lvl4pPr marL="395288" marR="0" indent="-160338" algn="l" defTabSz="401638" rtl="0" eaLnBrk="1" fontAlgn="base" latinLnBrk="0" hangingPunct="1">
              <a:lnSpc>
                <a:spcPct val="100000"/>
              </a:lnSpc>
              <a:spcBef>
                <a:spcPts val="632"/>
              </a:spcBef>
              <a:spcAft>
                <a:spcPts val="0"/>
              </a:spcAft>
              <a:buClrTx/>
              <a:buSzTx/>
              <a:buFont typeface="Arial" charset="0"/>
              <a:buChar char="–"/>
              <a:tabLst/>
              <a:defRPr sz="1400">
                <a:solidFill>
                  <a:srgbClr val="1E1E1E"/>
                </a:solidFill>
              </a:defRPr>
            </a:lvl4pPr>
            <a:lvl5pPr marL="566738" indent="-171450">
              <a:spcBef>
                <a:spcPts val="632"/>
              </a:spcBef>
              <a:spcAft>
                <a:spcPts val="0"/>
              </a:spcAft>
              <a:buFont typeface="Lucida Grande"/>
              <a:buChar char="-"/>
              <a:tabLst/>
              <a:defRPr sz="1200">
                <a:solidFill>
                  <a:srgbClr val="1E1E1E"/>
                </a:solidFill>
              </a:defRPr>
            </a:lvl5pPr>
          </a:lstStyle>
          <a:p>
            <a:pPr lvl="0"/>
            <a:r>
              <a:rPr lang="en-US" dirty="0" smtClean="0"/>
              <a:t>Subhead Goes Here – 22pt</a:t>
            </a:r>
          </a:p>
          <a:p>
            <a:pPr lvl="1"/>
            <a:r>
              <a:rPr lang="en-US" dirty="0" smtClean="0"/>
              <a:t>Subtopics Go Here – 18pt</a:t>
            </a:r>
          </a:p>
          <a:p>
            <a:pPr lvl="2"/>
            <a:r>
              <a:rPr lang="en-US" dirty="0" smtClean="0"/>
              <a:t>Bulleted Subtopics Go Here – 16pt</a:t>
            </a:r>
          </a:p>
          <a:p>
            <a:pPr lvl="3"/>
            <a:r>
              <a:rPr lang="en-US" dirty="0" smtClean="0"/>
              <a:t>Only use this level if necessary</a:t>
            </a:r>
          </a:p>
          <a:p>
            <a:pPr lvl="4"/>
            <a:r>
              <a:rPr lang="en-US" dirty="0" smtClean="0"/>
              <a:t>You should never have to use this level</a:t>
            </a:r>
            <a:endParaRPr lang="en-US" dirty="0"/>
          </a:p>
        </p:txBody>
      </p:sp>
      <p:sp>
        <p:nvSpPr>
          <p:cNvPr id="7" name="Text Placeholder 15"/>
          <p:cNvSpPr>
            <a:spLocks noGrp="1"/>
          </p:cNvSpPr>
          <p:nvPr>
            <p:ph type="body" sz="quarter" idx="13" hasCustomPrompt="1"/>
          </p:nvPr>
        </p:nvSpPr>
        <p:spPr>
          <a:xfrm>
            <a:off x="8066452" y="1106435"/>
            <a:ext cx="3512933" cy="4954588"/>
          </a:xfrm>
          <a:prstGeom prst="rect">
            <a:avLst/>
          </a:prstGeom>
        </p:spPr>
        <p:txBody>
          <a:bodyPr vert="horz"/>
          <a:lstStyle>
            <a:lvl1pPr marL="0" indent="0">
              <a:spcBef>
                <a:spcPts val="632"/>
              </a:spcBef>
              <a:buClr>
                <a:srgbClr val="69BE28"/>
              </a:buClr>
              <a:buFont typeface="Wingdings" charset="2"/>
              <a:buNone/>
              <a:defRPr sz="2200" b="1" i="0">
                <a:latin typeface="Arial"/>
                <a:cs typeface="Arial"/>
              </a:defRPr>
            </a:lvl1pPr>
            <a:lvl2pPr marL="0" indent="0">
              <a:spcBef>
                <a:spcPts val="632"/>
              </a:spcBef>
              <a:spcAft>
                <a:spcPts val="0"/>
              </a:spcAft>
              <a:buFont typeface="Lucida Grande"/>
              <a:buNone/>
              <a:defRPr sz="1800">
                <a:solidFill>
                  <a:srgbClr val="1E1E1E"/>
                </a:solidFill>
              </a:defRPr>
            </a:lvl2pPr>
            <a:lvl3pPr marL="166688" indent="-166688">
              <a:spcBef>
                <a:spcPts val="632"/>
              </a:spcBef>
              <a:spcAft>
                <a:spcPts val="0"/>
              </a:spcAft>
              <a:buClr>
                <a:schemeClr val="accent1"/>
              </a:buClr>
              <a:buFont typeface="Arial"/>
              <a:buChar char="•"/>
              <a:tabLst/>
              <a:defRPr sz="1600">
                <a:solidFill>
                  <a:srgbClr val="1E1E1E"/>
                </a:solidFill>
              </a:defRPr>
            </a:lvl3pPr>
            <a:lvl4pPr marL="395288" marR="0" indent="-160338" algn="l" defTabSz="401638" rtl="0" eaLnBrk="1" fontAlgn="base" latinLnBrk="0" hangingPunct="1">
              <a:lnSpc>
                <a:spcPct val="100000"/>
              </a:lnSpc>
              <a:spcBef>
                <a:spcPts val="632"/>
              </a:spcBef>
              <a:spcAft>
                <a:spcPts val="0"/>
              </a:spcAft>
              <a:buClrTx/>
              <a:buSzTx/>
              <a:buFont typeface="Arial" charset="0"/>
              <a:buChar char="–"/>
              <a:tabLst/>
              <a:defRPr sz="1400">
                <a:solidFill>
                  <a:srgbClr val="1E1E1E"/>
                </a:solidFill>
              </a:defRPr>
            </a:lvl4pPr>
            <a:lvl5pPr marL="566738" indent="-171450">
              <a:spcBef>
                <a:spcPts val="632"/>
              </a:spcBef>
              <a:spcAft>
                <a:spcPts val="0"/>
              </a:spcAft>
              <a:buFont typeface="Lucida Grande"/>
              <a:buChar char="-"/>
              <a:tabLst/>
              <a:defRPr sz="1200">
                <a:solidFill>
                  <a:srgbClr val="1E1E1E"/>
                </a:solidFill>
              </a:defRPr>
            </a:lvl5pPr>
          </a:lstStyle>
          <a:p>
            <a:pPr lvl="0"/>
            <a:r>
              <a:rPr lang="en-US" dirty="0" smtClean="0"/>
              <a:t>Subhead Goes Here – 22pt</a:t>
            </a:r>
          </a:p>
          <a:p>
            <a:pPr lvl="1"/>
            <a:r>
              <a:rPr lang="en-US" dirty="0" smtClean="0"/>
              <a:t>Subtopics Go Here – 18pt</a:t>
            </a:r>
          </a:p>
          <a:p>
            <a:pPr lvl="2"/>
            <a:r>
              <a:rPr lang="en-US" dirty="0" smtClean="0"/>
              <a:t>Bulleted Subtopics Go Here – 16pt</a:t>
            </a:r>
          </a:p>
          <a:p>
            <a:pPr lvl="3"/>
            <a:r>
              <a:rPr lang="en-US" dirty="0" smtClean="0"/>
              <a:t>Only use this level if necessary</a:t>
            </a:r>
          </a:p>
          <a:p>
            <a:pPr lvl="4"/>
            <a:r>
              <a:rPr lang="en-US" dirty="0" smtClean="0"/>
              <a:t>You should never have to use this level</a:t>
            </a:r>
            <a:endParaRPr lang="en-US" dirty="0"/>
          </a:p>
        </p:txBody>
      </p:sp>
    </p:spTree>
    <p:extLst>
      <p:ext uri="{BB962C8B-B14F-4D97-AF65-F5344CB8AC3E}">
        <p14:creationId xmlns:p14="http://schemas.microsoft.com/office/powerpoint/2010/main" val="425479329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9441" y="0"/>
            <a:ext cx="10969943" cy="1016000"/>
          </a:xfrm>
          <a:prstGeom prst="rect">
            <a:avLst/>
          </a:prstGeom>
        </p:spPr>
        <p:txBody>
          <a:bodyPr vert="horz" lIns="91440" tIns="45720" rIns="91440" bIns="45720" rtlCol="0" anchor="ctr">
            <a:noAutofit/>
          </a:bodyPr>
          <a:lstStyle>
            <a:lvl1pPr>
              <a:defRPr>
                <a:latin typeface="Arial"/>
                <a:cs typeface="Arial"/>
              </a:defRPr>
            </a:lvl1pPr>
          </a:lstStyle>
          <a:p>
            <a:r>
              <a:rPr lang="en-US" dirty="0" smtClean="0"/>
              <a:t>Headline Goes Here (maximum one line)</a:t>
            </a:r>
            <a:endParaRPr lang="en-US" dirty="0"/>
          </a:p>
        </p:txBody>
      </p:sp>
    </p:spTree>
    <p:extLst>
      <p:ext uri="{BB962C8B-B14F-4D97-AF65-F5344CB8AC3E}">
        <p14:creationId xmlns:p14="http://schemas.microsoft.com/office/powerpoint/2010/main" val="11454467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jpeg"/><Relationship Id="rId1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6" cstate="email">
            <a:alphaModFix amt="0"/>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Rectangle 5"/>
          <p:cNvSpPr/>
          <p:nvPr/>
        </p:nvSpPr>
        <p:spPr>
          <a:xfrm>
            <a:off x="0" y="0"/>
            <a:ext cx="487553" cy="10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Hor_RGBLogo.png"/>
          <p:cNvPicPr>
            <a:picLocks/>
          </p:cNvPicPr>
          <p:nvPr/>
        </p:nvPicPr>
        <p:blipFill>
          <a:blip r:embed="rId17">
            <a:extLst>
              <a:ext uri="{28A0092B-C50C-407E-A947-70E740481C1C}">
                <a14:useLocalDpi xmlns:a14="http://schemas.microsoft.com/office/drawing/2010/main" val="0"/>
              </a:ext>
            </a:extLst>
          </a:blip>
          <a:stretch>
            <a:fillRect/>
          </a:stretch>
        </p:blipFill>
        <p:spPr>
          <a:xfrm>
            <a:off x="10190399" y="6098077"/>
            <a:ext cx="1298448" cy="488762"/>
          </a:xfrm>
          <a:prstGeom prst="rect">
            <a:avLst/>
          </a:prstGeom>
        </p:spPr>
      </p:pic>
      <p:sp>
        <p:nvSpPr>
          <p:cNvPr id="8" name="TextBox 7"/>
          <p:cNvSpPr txBox="1"/>
          <p:nvPr/>
        </p:nvSpPr>
        <p:spPr>
          <a:xfrm>
            <a:off x="692986" y="6476473"/>
            <a:ext cx="961696" cy="228600"/>
          </a:xfrm>
          <a:prstGeom prst="rect">
            <a:avLst/>
          </a:prstGeom>
          <a:noFill/>
        </p:spPr>
        <p:txBody>
          <a:bodyPr wrap="square" lIns="0" tIns="0" rIns="0" bIns="0" rtlCol="0">
            <a:noAutofit/>
          </a:bodyPr>
          <a:lstStyle/>
          <a:p>
            <a:pPr algn="l">
              <a:lnSpc>
                <a:spcPct val="90000"/>
              </a:lnSpc>
            </a:pPr>
            <a:r>
              <a:rPr lang="en-US" sz="900" b="1" spc="-70" dirty="0" smtClean="0">
                <a:solidFill>
                  <a:schemeClr val="accent4"/>
                </a:solidFill>
                <a:latin typeface="+mn-lt"/>
              </a:rPr>
              <a:t>Page </a:t>
            </a:r>
            <a:fld id="{9484F7A5-6A8F-8446-A111-2677E1911D97}" type="slidenum">
              <a:rPr lang="en-US" sz="900" b="1" spc="-70" smtClean="0">
                <a:solidFill>
                  <a:schemeClr val="accent4"/>
                </a:solidFill>
                <a:latin typeface="+mn-lt"/>
              </a:rPr>
              <a:pPr algn="l">
                <a:lnSpc>
                  <a:spcPct val="90000"/>
                </a:lnSpc>
              </a:pPr>
              <a:t>‹#›</a:t>
            </a:fld>
            <a:endParaRPr lang="en-US" sz="900" b="1" spc="-70" dirty="0" smtClean="0">
              <a:solidFill>
                <a:schemeClr val="accent4"/>
              </a:solidFill>
              <a:latin typeface="+mn-lt"/>
            </a:endParaRPr>
          </a:p>
        </p:txBody>
      </p:sp>
      <p:sp>
        <p:nvSpPr>
          <p:cNvPr id="9" name="TextBox 8"/>
          <p:cNvSpPr txBox="1"/>
          <p:nvPr/>
        </p:nvSpPr>
        <p:spPr>
          <a:xfrm>
            <a:off x="1654686" y="6476473"/>
            <a:ext cx="2655787" cy="228600"/>
          </a:xfrm>
          <a:prstGeom prst="rect">
            <a:avLst/>
          </a:prstGeom>
        </p:spPr>
        <p:txBody>
          <a:bodyPr lIns="0" tIns="0" rIns="0" bIns="0">
            <a:noAutofit/>
          </a:bodyPr>
          <a:lstStyle/>
          <a:p>
            <a:pPr>
              <a:spcBef>
                <a:spcPts val="0"/>
              </a:spcBef>
              <a:buFont typeface="Arial"/>
              <a:buNone/>
              <a:defRPr/>
            </a:pPr>
            <a:r>
              <a:rPr lang="en-US" sz="900" dirty="0" smtClean="0">
                <a:solidFill>
                  <a:schemeClr val="accent4"/>
                </a:solidFill>
                <a:latin typeface="+mn-lt"/>
                <a:ea typeface="ヒラギノ角ゴ Pro W3" charset="-128"/>
                <a:cs typeface="ヒラギノ角ゴ Pro W3" charset="-128"/>
              </a:rPr>
              <a:t>©</a:t>
            </a:r>
            <a:r>
              <a:rPr lang="en-US" sz="900" baseline="0" dirty="0" smtClean="0">
                <a:solidFill>
                  <a:schemeClr val="accent4"/>
                </a:solidFill>
                <a:latin typeface="+mn-lt"/>
                <a:ea typeface="ヒラギノ角ゴ Pro W3" charset="-128"/>
                <a:cs typeface="ヒラギノ角ゴ Pro W3" charset="-128"/>
              </a:rPr>
              <a:t> Hortonworks </a:t>
            </a:r>
            <a:r>
              <a:rPr lang="en-US" sz="900" dirty="0" smtClean="0">
                <a:solidFill>
                  <a:schemeClr val="accent4"/>
                </a:solidFill>
                <a:latin typeface="+mn-lt"/>
                <a:ea typeface="ヒラギノ角ゴ Pro W3" charset="-128"/>
                <a:cs typeface="ヒラギノ角ゴ Pro W3" charset="-128"/>
              </a:rPr>
              <a:t>Inc. 2014</a:t>
            </a:r>
            <a:endParaRPr lang="en-US" sz="900" dirty="0">
              <a:solidFill>
                <a:schemeClr val="accent4"/>
              </a:solidFill>
              <a:latin typeface="+mn-lt"/>
              <a:ea typeface="ヒラギノ角ゴ Pro W3" charset="-128"/>
              <a:cs typeface="ヒラギノ角ゴ Pro W3" charset="-128"/>
            </a:endParaRPr>
          </a:p>
        </p:txBody>
      </p:sp>
    </p:spTree>
    <p:extLst>
      <p:ext uri="{BB962C8B-B14F-4D97-AF65-F5344CB8AC3E}">
        <p14:creationId xmlns:p14="http://schemas.microsoft.com/office/powerpoint/2010/main" val="6708583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6" r:id="rId14"/>
  </p:sldLayoutIdLst>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xStyles>
    <p:titleStyle>
      <a:lvl1pPr algn="l" defTabSz="457200" rtl="0" eaLnBrk="1" fontAlgn="base" hangingPunct="1">
        <a:spcBef>
          <a:spcPct val="0"/>
        </a:spcBef>
        <a:spcAft>
          <a:spcPct val="0"/>
        </a:spcAft>
        <a:defRPr sz="3600" kern="1200">
          <a:solidFill>
            <a:schemeClr val="tx1"/>
          </a:solidFill>
          <a:latin typeface="+mj-lt"/>
          <a:ea typeface="ヒラギノ角ゴ Pro W3" charset="-128"/>
          <a:cs typeface="ヒラギノ角ゴ Pro W3" charset="-128"/>
        </a:defRPr>
      </a:lvl1pPr>
      <a:lvl2pPr algn="l" defTabSz="457200" rtl="0" eaLnBrk="1" fontAlgn="base" hangingPunct="1">
        <a:spcBef>
          <a:spcPct val="0"/>
        </a:spcBef>
        <a:spcAft>
          <a:spcPct val="0"/>
        </a:spcAft>
        <a:defRPr sz="3600">
          <a:solidFill>
            <a:schemeClr val="tx1"/>
          </a:solidFill>
          <a:latin typeface="Arial" charset="0"/>
          <a:ea typeface="ヒラギノ角ゴ Pro W3" charset="-128"/>
          <a:cs typeface="ヒラギノ角ゴ Pro W3" charset="-128"/>
        </a:defRPr>
      </a:lvl2pPr>
      <a:lvl3pPr algn="l" defTabSz="457200" rtl="0" eaLnBrk="1" fontAlgn="base" hangingPunct="1">
        <a:spcBef>
          <a:spcPct val="0"/>
        </a:spcBef>
        <a:spcAft>
          <a:spcPct val="0"/>
        </a:spcAft>
        <a:defRPr sz="3600">
          <a:solidFill>
            <a:schemeClr val="tx1"/>
          </a:solidFill>
          <a:latin typeface="Arial" charset="0"/>
          <a:ea typeface="ヒラギノ角ゴ Pro W3" charset="-128"/>
          <a:cs typeface="ヒラギノ角ゴ Pro W3" charset="-128"/>
        </a:defRPr>
      </a:lvl3pPr>
      <a:lvl4pPr algn="l" defTabSz="457200" rtl="0" eaLnBrk="1" fontAlgn="base" hangingPunct="1">
        <a:spcBef>
          <a:spcPct val="0"/>
        </a:spcBef>
        <a:spcAft>
          <a:spcPct val="0"/>
        </a:spcAft>
        <a:defRPr sz="3600">
          <a:solidFill>
            <a:schemeClr val="tx1"/>
          </a:solidFill>
          <a:latin typeface="Arial" charset="0"/>
          <a:ea typeface="ヒラギノ角ゴ Pro W3" charset="-128"/>
          <a:cs typeface="ヒラギノ角ゴ Pro W3" charset="-128"/>
        </a:defRPr>
      </a:lvl4pPr>
      <a:lvl5pPr algn="l" defTabSz="457200" rtl="0" eaLnBrk="1" fontAlgn="base" hangingPunct="1">
        <a:spcBef>
          <a:spcPct val="0"/>
        </a:spcBef>
        <a:spcAft>
          <a:spcPct val="0"/>
        </a:spcAft>
        <a:defRPr sz="3600">
          <a:solidFill>
            <a:schemeClr val="tx1"/>
          </a:solidFill>
          <a:latin typeface="Arial" charset="0"/>
          <a:ea typeface="ヒラギノ角ゴ Pro W3" charset="-128"/>
          <a:cs typeface="ヒラギノ角ゴ Pro W3" charset="-128"/>
        </a:defRPr>
      </a:lvl5pPr>
      <a:lvl6pPr marL="457200" algn="l" defTabSz="457200" rtl="0" eaLnBrk="1" fontAlgn="base" hangingPunct="1">
        <a:spcBef>
          <a:spcPct val="0"/>
        </a:spcBef>
        <a:spcAft>
          <a:spcPct val="0"/>
        </a:spcAft>
        <a:defRPr sz="3600">
          <a:solidFill>
            <a:schemeClr val="tx1"/>
          </a:solidFill>
          <a:latin typeface="Arial" charset="0"/>
          <a:ea typeface="ヒラギノ角ゴ Pro W3" charset="-128"/>
          <a:cs typeface="ヒラギノ角ゴ Pro W3" charset="-128"/>
        </a:defRPr>
      </a:lvl6pPr>
      <a:lvl7pPr marL="914400" algn="l" defTabSz="457200" rtl="0" eaLnBrk="1" fontAlgn="base" hangingPunct="1">
        <a:spcBef>
          <a:spcPct val="0"/>
        </a:spcBef>
        <a:spcAft>
          <a:spcPct val="0"/>
        </a:spcAft>
        <a:defRPr sz="3600">
          <a:solidFill>
            <a:schemeClr val="tx1"/>
          </a:solidFill>
          <a:latin typeface="Arial" charset="0"/>
          <a:ea typeface="ヒラギノ角ゴ Pro W3" charset="-128"/>
          <a:cs typeface="ヒラギノ角ゴ Pro W3" charset="-128"/>
        </a:defRPr>
      </a:lvl7pPr>
      <a:lvl8pPr marL="1371600" algn="l" defTabSz="457200" rtl="0" eaLnBrk="1" fontAlgn="base" hangingPunct="1">
        <a:spcBef>
          <a:spcPct val="0"/>
        </a:spcBef>
        <a:spcAft>
          <a:spcPct val="0"/>
        </a:spcAft>
        <a:defRPr sz="3600">
          <a:solidFill>
            <a:schemeClr val="tx1"/>
          </a:solidFill>
          <a:latin typeface="Arial" charset="0"/>
          <a:ea typeface="ヒラギノ角ゴ Pro W3" charset="-128"/>
          <a:cs typeface="ヒラギノ角ゴ Pro W3" charset="-128"/>
        </a:defRPr>
      </a:lvl8pPr>
      <a:lvl9pPr marL="1828800" algn="l" defTabSz="457200" rtl="0" eaLnBrk="1" fontAlgn="base" hangingPunct="1">
        <a:spcBef>
          <a:spcPct val="0"/>
        </a:spcBef>
        <a:spcAft>
          <a:spcPct val="0"/>
        </a:spcAft>
        <a:defRPr sz="3600">
          <a:solidFill>
            <a:schemeClr val="tx1"/>
          </a:solidFill>
          <a:latin typeface="Arial" charset="0"/>
          <a:ea typeface="ヒラギノ角ゴ Pro W3" charset="-128"/>
          <a:cs typeface="ヒラギノ角ゴ Pro W3"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ヒラギノ角ゴ Pro W3" charset="-128"/>
          <a:cs typeface="ヒラギノ角ゴ Pro W3"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ヒラギノ角ゴ Pro W3" charset="-128"/>
          <a:cs typeface="ヒラギノ角ゴ Pro W3" charset="-128"/>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ヒラギノ角ゴ Pro W3" charset="-128"/>
          <a:cs typeface="ヒラギノ角ゴ Pro W3" charset="-128"/>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ヒラギノ角ゴ Pro W3" charset="-128"/>
          <a:cs typeface="ヒラギノ角ゴ Pro W3" charset="-128"/>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ヒラギノ角ゴ Pro W3" charset="-128"/>
          <a:cs typeface="ヒラギノ角ゴ Pro W3"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Apache Calcite Overview</a:t>
            </a:r>
            <a:endParaRPr lang="en-US" dirty="0"/>
          </a:p>
        </p:txBody>
      </p:sp>
      <p:sp>
        <p:nvSpPr>
          <p:cNvPr id="4" name="Subtitle 3"/>
          <p:cNvSpPr>
            <a:spLocks noGrp="1"/>
          </p:cNvSpPr>
          <p:nvPr>
            <p:ph type="subTitle" idx="1"/>
          </p:nvPr>
        </p:nvSpPr>
        <p:spPr/>
        <p:txBody>
          <a:bodyPr/>
          <a:lstStyle/>
          <a:p>
            <a:r>
              <a:rPr lang="en-US" dirty="0" smtClean="0"/>
              <a:t>Julian Hyde</a:t>
            </a:r>
            <a:endParaRPr lang="en-US" dirty="0"/>
          </a:p>
        </p:txBody>
      </p:sp>
      <p:sp>
        <p:nvSpPr>
          <p:cNvPr id="5" name="Text Placeholder 4"/>
          <p:cNvSpPr>
            <a:spLocks noGrp="1"/>
          </p:cNvSpPr>
          <p:nvPr>
            <p:ph type="body" sz="quarter" idx="4294967295"/>
          </p:nvPr>
        </p:nvSpPr>
        <p:spPr>
          <a:xfrm>
            <a:off x="5729277" y="4056302"/>
            <a:ext cx="5850107" cy="469900"/>
          </a:xfrm>
          <a:prstGeom prst="rect">
            <a:avLst/>
          </a:prstGeom>
        </p:spPr>
        <p:txBody>
          <a:bodyPr/>
          <a:lstStyle/>
          <a:p>
            <a:pPr marL="0" indent="0" algn="r">
              <a:buNone/>
            </a:pPr>
            <a:r>
              <a:rPr lang="en-US" dirty="0" smtClean="0"/>
              <a:t>Julian Hyde</a:t>
            </a:r>
          </a:p>
          <a:p>
            <a:pPr marL="0" indent="0" algn="r">
              <a:buNone/>
            </a:pPr>
            <a:r>
              <a:rPr lang="en-US" dirty="0" err="1" smtClean="0"/>
              <a:t>Kylin</a:t>
            </a:r>
            <a:r>
              <a:rPr lang="en-US" dirty="0" smtClean="0"/>
              <a:t> </a:t>
            </a:r>
            <a:r>
              <a:rPr lang="en-US" smtClean="0"/>
              <a:t>Meetu</a:t>
            </a:r>
            <a:r>
              <a:rPr lang="en-US"/>
              <a:t>p</a:t>
            </a:r>
            <a:r>
              <a:rPr lang="en-US" smtClean="0"/>
              <a:t> </a:t>
            </a:r>
            <a:r>
              <a:rPr lang="en-US" dirty="0" smtClean="0"/>
              <a:t>(eBay, San Jose)</a:t>
            </a:r>
            <a:endParaRPr lang="en-US" dirty="0"/>
          </a:p>
          <a:p>
            <a:pPr marL="0" indent="0" algn="r">
              <a:buNone/>
            </a:pPr>
            <a:r>
              <a:rPr lang="en-US" dirty="0" smtClean="0"/>
              <a:t>December </a:t>
            </a:r>
            <a:r>
              <a:rPr lang="en-US" dirty="0" smtClean="0"/>
              <a:t>4</a:t>
            </a:r>
            <a:r>
              <a:rPr lang="en-US" baseline="30000" dirty="0" smtClean="0"/>
              <a:t>th</a:t>
            </a:r>
            <a:r>
              <a:rPr lang="en-US" dirty="0" smtClean="0"/>
              <a:t>, 2014</a:t>
            </a:r>
          </a:p>
        </p:txBody>
      </p:sp>
      <p:pic>
        <p:nvPicPr>
          <p:cNvPr id="9" name="Picture 8" descr="Screen Shot 2014-12-04 at 5.09.0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072" y="4056301"/>
            <a:ext cx="3960397" cy="2718759"/>
          </a:xfrm>
          <a:prstGeom prst="rect">
            <a:avLst/>
          </a:prstGeom>
        </p:spPr>
      </p:pic>
    </p:spTree>
    <p:extLst>
      <p:ext uri="{BB962C8B-B14F-4D97-AF65-F5344CB8AC3E}">
        <p14:creationId xmlns:p14="http://schemas.microsoft.com/office/powerpoint/2010/main" val="115441545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Apache Calcite</a:t>
            </a:r>
            <a:endParaRPr lang="en-US" dirty="0"/>
          </a:p>
        </p:txBody>
      </p:sp>
      <p:sp>
        <p:nvSpPr>
          <p:cNvPr id="5" name="Text Placeholder 4"/>
          <p:cNvSpPr>
            <a:spLocks noGrp="1"/>
          </p:cNvSpPr>
          <p:nvPr>
            <p:ph type="body" sz="quarter" idx="11"/>
          </p:nvPr>
        </p:nvSpPr>
        <p:spPr/>
        <p:txBody>
          <a:bodyPr/>
          <a:lstStyle/>
          <a:p>
            <a:r>
              <a:rPr lang="en-US" dirty="0" smtClean="0"/>
              <a:t>Apache incubator project since May, 2014</a:t>
            </a:r>
          </a:p>
          <a:p>
            <a:pPr lvl="1"/>
            <a:r>
              <a:rPr lang="en-US" dirty="0" smtClean="0"/>
              <a:t>Originally named </a:t>
            </a:r>
            <a:r>
              <a:rPr lang="en-US" dirty="0" err="1" smtClean="0"/>
              <a:t>Optiq</a:t>
            </a:r>
            <a:endParaRPr lang="en-US" dirty="0" smtClean="0"/>
          </a:p>
          <a:p>
            <a:r>
              <a:rPr lang="en-US" dirty="0" smtClean="0"/>
              <a:t>Query planning framework</a:t>
            </a:r>
          </a:p>
          <a:p>
            <a:pPr lvl="1"/>
            <a:r>
              <a:rPr lang="en-US" dirty="0" smtClean="0"/>
              <a:t>Relational algebra, rewrite rules, cost model</a:t>
            </a:r>
          </a:p>
          <a:p>
            <a:pPr lvl="1"/>
            <a:r>
              <a:rPr lang="en-US" dirty="0" smtClean="0"/>
              <a:t>Extensible</a:t>
            </a:r>
          </a:p>
          <a:p>
            <a:r>
              <a:rPr lang="en-US" dirty="0" smtClean="0"/>
              <a:t>Packaging</a:t>
            </a:r>
          </a:p>
          <a:p>
            <a:pPr lvl="1"/>
            <a:r>
              <a:rPr lang="en-US" dirty="0" smtClean="0"/>
              <a:t>Library (JDBC server optional)</a:t>
            </a:r>
          </a:p>
          <a:p>
            <a:pPr lvl="1"/>
            <a:r>
              <a:rPr lang="en-US" dirty="0" smtClean="0"/>
              <a:t>Community-authored rules, adapters</a:t>
            </a:r>
          </a:p>
          <a:p>
            <a:r>
              <a:rPr lang="en-US" dirty="0" smtClean="0"/>
              <a:t>Adoption</a:t>
            </a:r>
          </a:p>
          <a:p>
            <a:pPr lvl="1"/>
            <a:r>
              <a:rPr lang="en-US" b="1" dirty="0" smtClean="0"/>
              <a:t>Embedded</a:t>
            </a:r>
            <a:r>
              <a:rPr lang="en-US" dirty="0" smtClean="0"/>
              <a:t>: Lingual (SQL interface to Cascading), Apache Drill, Apache Hive, Apache </a:t>
            </a:r>
            <a:r>
              <a:rPr lang="en-US" dirty="0" err="1" smtClean="0"/>
              <a:t>Kylin</a:t>
            </a:r>
            <a:endParaRPr lang="en-US" dirty="0" smtClean="0"/>
          </a:p>
          <a:p>
            <a:pPr lvl="1"/>
            <a:r>
              <a:rPr lang="en-US" b="1" dirty="0" smtClean="0"/>
              <a:t>Adapters</a:t>
            </a:r>
            <a:r>
              <a:rPr lang="en-US" dirty="0" smtClean="0"/>
              <a:t>: </a:t>
            </a:r>
            <a:r>
              <a:rPr lang="en-US" dirty="0" err="1" smtClean="0"/>
              <a:t>Splunk</a:t>
            </a:r>
            <a:r>
              <a:rPr lang="en-US" dirty="0" smtClean="0"/>
              <a:t>, Spark, </a:t>
            </a:r>
            <a:r>
              <a:rPr lang="en-US" dirty="0" err="1" smtClean="0"/>
              <a:t>MongoDB</a:t>
            </a:r>
            <a:r>
              <a:rPr lang="en-US" dirty="0" smtClean="0"/>
              <a:t>, JDBC, CSV, JSON, Web tables, In-memory, Phoenix</a:t>
            </a:r>
            <a:endParaRPr lang="en-US" dirty="0"/>
          </a:p>
        </p:txBody>
      </p:sp>
    </p:spTree>
    <p:extLst>
      <p:ext uri="{BB962C8B-B14F-4D97-AF65-F5344CB8AC3E}">
        <p14:creationId xmlns:p14="http://schemas.microsoft.com/office/powerpoint/2010/main" val="428718433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Conventional DB architecture</a:t>
            </a:r>
            <a:endParaRPr lang="en-US" dirty="0"/>
          </a:p>
        </p:txBody>
      </p:sp>
      <p:sp>
        <p:nvSpPr>
          <p:cNvPr id="5" name="Text Placeholder 4"/>
          <p:cNvSpPr>
            <a:spLocks noGrp="1"/>
          </p:cNvSpPr>
          <p:nvPr>
            <p:ph type="body" sz="quarter" idx="11"/>
          </p:nvPr>
        </p:nvSpPr>
        <p:spPr/>
        <p:txBody>
          <a:bodyPr/>
          <a:lstStyle/>
          <a:p>
            <a:endParaRPr lang="en-US"/>
          </a:p>
        </p:txBody>
      </p:sp>
      <p:pic>
        <p:nvPicPr>
          <p:cNvPr id="7" name="Picture 6" descr="Screen Shot 2014-06-04 at 10.11.1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2887" y="1106435"/>
            <a:ext cx="7755386" cy="4740586"/>
          </a:xfrm>
          <a:prstGeom prst="rect">
            <a:avLst/>
          </a:prstGeom>
        </p:spPr>
      </p:pic>
    </p:spTree>
    <p:extLst>
      <p:ext uri="{BB962C8B-B14F-4D97-AF65-F5344CB8AC3E}">
        <p14:creationId xmlns:p14="http://schemas.microsoft.com/office/powerpoint/2010/main" val="367606801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Calcite architecture</a:t>
            </a:r>
            <a:endParaRPr lang="en-US" dirty="0"/>
          </a:p>
        </p:txBody>
      </p:sp>
      <p:sp>
        <p:nvSpPr>
          <p:cNvPr id="3" name="Text Placeholder 2"/>
          <p:cNvSpPr>
            <a:spLocks noGrp="1"/>
          </p:cNvSpPr>
          <p:nvPr>
            <p:ph type="body" sz="quarter" idx="11"/>
          </p:nvPr>
        </p:nvSpPr>
        <p:spPr/>
        <p:txBody>
          <a:bodyPr/>
          <a:lstStyle/>
          <a:p>
            <a:endParaRPr lang="en-US"/>
          </a:p>
        </p:txBody>
      </p:sp>
      <p:pic>
        <p:nvPicPr>
          <p:cNvPr id="4" name="Picture 3" descr="Screen Shot 2014-06-04 at 10.13.06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7962" y="1106435"/>
            <a:ext cx="8490131" cy="5029115"/>
          </a:xfrm>
          <a:prstGeom prst="rect">
            <a:avLst/>
          </a:prstGeom>
        </p:spPr>
      </p:pic>
    </p:spTree>
    <p:extLst>
      <p:ext uri="{BB962C8B-B14F-4D97-AF65-F5344CB8AC3E}">
        <p14:creationId xmlns:p14="http://schemas.microsoft.com/office/powerpoint/2010/main" val="160141413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ChangeArrowheads="1"/>
          </p:cNvSpPr>
          <p:nvPr/>
        </p:nvSpPr>
        <p:spPr bwMode="auto">
          <a:xfrm>
            <a:off x="366089" y="4752567"/>
            <a:ext cx="2315030" cy="1341552"/>
          </a:xfrm>
          <a:prstGeom prst="rect">
            <a:avLst/>
          </a:prstGeom>
          <a:solidFill>
            <a:srgbClr val="E6E6E6"/>
          </a:solidFill>
          <a:ln w="9360">
            <a:solidFill>
              <a:srgbClr val="80808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19961" tIns="59981" rIns="119961" bIns="59981"/>
          <a:lstStyle/>
          <a:p>
            <a:pPr algn="ctr">
              <a:tabLst>
                <a:tab pos="0" algn="l"/>
                <a:tab pos="609402" algn="l"/>
                <a:tab pos="1218804" algn="l"/>
                <a:tab pos="1828206" algn="l"/>
                <a:tab pos="2437608" algn="l"/>
                <a:tab pos="3047009" algn="l"/>
                <a:tab pos="3656411" algn="l"/>
                <a:tab pos="4265813" algn="l"/>
                <a:tab pos="4875215" algn="l"/>
                <a:tab pos="5484617" algn="l"/>
                <a:tab pos="6094019" algn="l"/>
                <a:tab pos="6703421" algn="l"/>
                <a:tab pos="7312823" algn="l"/>
                <a:tab pos="7922224" algn="l"/>
                <a:tab pos="8531626" algn="l"/>
                <a:tab pos="9141028" algn="l"/>
                <a:tab pos="9750430" algn="l"/>
                <a:tab pos="10359832" algn="l"/>
                <a:tab pos="10969234" algn="l"/>
                <a:tab pos="11578636" algn="l"/>
                <a:tab pos="12188038" algn="l"/>
              </a:tabLst>
            </a:pPr>
            <a:r>
              <a:rPr lang="en-US">
                <a:solidFill>
                  <a:srgbClr val="000000"/>
                </a:solidFill>
              </a:rPr>
              <a:t>MySQL</a:t>
            </a:r>
          </a:p>
        </p:txBody>
      </p:sp>
      <p:sp>
        <p:nvSpPr>
          <p:cNvPr id="15362" name="Rectangle 2"/>
          <p:cNvSpPr>
            <a:spLocks noChangeArrowheads="1"/>
          </p:cNvSpPr>
          <p:nvPr/>
        </p:nvSpPr>
        <p:spPr bwMode="auto">
          <a:xfrm>
            <a:off x="366089" y="2314919"/>
            <a:ext cx="2315030" cy="2314919"/>
          </a:xfrm>
          <a:prstGeom prst="rect">
            <a:avLst/>
          </a:prstGeom>
          <a:solidFill>
            <a:srgbClr val="E6E6E6"/>
          </a:solidFill>
          <a:ln w="9360">
            <a:solidFill>
              <a:srgbClr val="80808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19961" tIns="59981" rIns="119961" bIns="59981"/>
          <a:lstStyle/>
          <a:p>
            <a:pPr algn="ctr">
              <a:tabLst>
                <a:tab pos="0" algn="l"/>
                <a:tab pos="609402" algn="l"/>
                <a:tab pos="1218804" algn="l"/>
                <a:tab pos="1828206" algn="l"/>
                <a:tab pos="2437608" algn="l"/>
                <a:tab pos="3047009" algn="l"/>
                <a:tab pos="3656411" algn="l"/>
                <a:tab pos="4265813" algn="l"/>
                <a:tab pos="4875215" algn="l"/>
                <a:tab pos="5484617" algn="l"/>
                <a:tab pos="6094019" algn="l"/>
                <a:tab pos="6703421" algn="l"/>
                <a:tab pos="7312823" algn="l"/>
                <a:tab pos="7922224" algn="l"/>
                <a:tab pos="8531626" algn="l"/>
                <a:tab pos="9141028" algn="l"/>
                <a:tab pos="9750430" algn="l"/>
                <a:tab pos="10359832" algn="l"/>
                <a:tab pos="10969234" algn="l"/>
                <a:tab pos="11578636" algn="l"/>
                <a:tab pos="12188038" algn="l"/>
              </a:tabLst>
            </a:pPr>
            <a:r>
              <a:rPr lang="en-US">
                <a:solidFill>
                  <a:srgbClr val="000000"/>
                </a:solidFill>
              </a:rPr>
              <a:t>Splunk</a:t>
            </a:r>
          </a:p>
        </p:txBody>
      </p:sp>
      <p:sp>
        <p:nvSpPr>
          <p:cNvPr id="15363" name="Rectangle 3"/>
          <p:cNvSpPr>
            <a:spLocks noGrp="1" noChangeArrowheads="1"/>
          </p:cNvSpPr>
          <p:nvPr>
            <p:ph type="title"/>
          </p:nvPr>
        </p:nvSpPr>
        <p:spPr>
          <a:xfrm>
            <a:off x="607326" y="120614"/>
            <a:ext cx="10967826" cy="1449468"/>
          </a:xfrm>
          <a:ln/>
        </p:spPr>
        <p:txBody>
          <a:bodyPr lIns="121880" tIns="51823" rIns="121880" bIns="60940"/>
          <a:lstStyle/>
          <a:p>
            <a:pPr>
              <a:tabLst>
                <a:tab pos="0" algn="l"/>
                <a:tab pos="609402" algn="l"/>
                <a:tab pos="1218804" algn="l"/>
                <a:tab pos="1828206" algn="l"/>
                <a:tab pos="2437608" algn="l"/>
                <a:tab pos="3047009" algn="l"/>
                <a:tab pos="3656411" algn="l"/>
                <a:tab pos="4265813" algn="l"/>
                <a:tab pos="4875215" algn="l"/>
                <a:tab pos="5484617" algn="l"/>
                <a:tab pos="6094019" algn="l"/>
                <a:tab pos="6703421" algn="l"/>
                <a:tab pos="7312823" algn="l"/>
                <a:tab pos="7922224" algn="l"/>
                <a:tab pos="8531626" algn="l"/>
                <a:tab pos="9141028" algn="l"/>
                <a:tab pos="9750430" algn="l"/>
                <a:tab pos="10359832" algn="l"/>
                <a:tab pos="10969234" algn="l"/>
                <a:tab pos="11578636" algn="l"/>
                <a:tab pos="12188038" algn="l"/>
              </a:tabLst>
            </a:pPr>
            <a:r>
              <a:rPr lang="en-US" sz="4900" dirty="0"/>
              <a:t>Expression tree</a:t>
            </a:r>
            <a:br>
              <a:rPr lang="en-US" sz="4900" dirty="0"/>
            </a:br>
            <a:endParaRPr lang="en-US" sz="4900" dirty="0"/>
          </a:p>
        </p:txBody>
      </p:sp>
      <p:sp>
        <p:nvSpPr>
          <p:cNvPr id="15364" name="Text Box 4"/>
          <p:cNvSpPr txBox="1">
            <a:spLocks noChangeArrowheads="1"/>
          </p:cNvSpPr>
          <p:nvPr/>
        </p:nvSpPr>
        <p:spPr bwMode="auto">
          <a:xfrm>
            <a:off x="5793924" y="818899"/>
            <a:ext cx="6198103" cy="24990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19961" tIns="59981" rIns="119961" bIns="59981"/>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9pPr>
          </a:lstStyle>
          <a:p>
            <a:pPr>
              <a:buClrTx/>
              <a:buFontTx/>
              <a:buNone/>
            </a:pPr>
            <a:r>
              <a:rPr lang="en-US" sz="2100"/>
              <a:t>SELECT p.“product_name”, COUNT(*) AS c</a:t>
            </a:r>
            <a:br>
              <a:rPr lang="en-US" sz="2100"/>
            </a:br>
            <a:r>
              <a:rPr lang="en-US" sz="2100"/>
              <a:t>FROM “splunk”.”splunk” AS s</a:t>
            </a:r>
            <a:br>
              <a:rPr lang="en-US" sz="2100"/>
            </a:br>
            <a:r>
              <a:rPr lang="en-US" sz="2100"/>
              <a:t>    JOIN “mysql”.”products” AS p</a:t>
            </a:r>
            <a:br>
              <a:rPr lang="en-US" sz="2100"/>
            </a:br>
            <a:r>
              <a:rPr lang="en-US" sz="2100"/>
              <a:t>    ON s.”product_id” = p.”product_id”</a:t>
            </a:r>
            <a:br>
              <a:rPr lang="en-US" sz="2100"/>
            </a:br>
            <a:r>
              <a:rPr lang="en-US" sz="2100"/>
              <a:t>WHERE s.“action” = 'purchase'</a:t>
            </a:r>
            <a:br>
              <a:rPr lang="en-US" sz="2100"/>
            </a:br>
            <a:r>
              <a:rPr lang="en-US" sz="2100"/>
              <a:t>GROUP BY p.”product_name”</a:t>
            </a:r>
            <a:br>
              <a:rPr lang="en-US" sz="2100"/>
            </a:br>
            <a:r>
              <a:rPr lang="en-US" sz="2100"/>
              <a:t>ORDER BY c DESC</a:t>
            </a:r>
          </a:p>
        </p:txBody>
      </p:sp>
      <p:sp>
        <p:nvSpPr>
          <p:cNvPr id="15365" name="Oval 5"/>
          <p:cNvSpPr>
            <a:spLocks noChangeArrowheads="1"/>
          </p:cNvSpPr>
          <p:nvPr/>
        </p:nvSpPr>
        <p:spPr bwMode="auto">
          <a:xfrm>
            <a:off x="3351928" y="4509226"/>
            <a:ext cx="852795" cy="486683"/>
          </a:xfrm>
          <a:prstGeom prst="ellipse">
            <a:avLst/>
          </a:prstGeom>
          <a:solidFill>
            <a:srgbClr val="E6FF00"/>
          </a:solidFill>
          <a:ln w="9360">
            <a:solidFill>
              <a:srgbClr val="80808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19961" tIns="59981" rIns="119961" bIns="59981" anchor="ctr"/>
          <a:lstStyle/>
          <a:p>
            <a:pPr algn="ctr">
              <a:tabLst>
                <a:tab pos="0" algn="l"/>
                <a:tab pos="609402" algn="l"/>
                <a:tab pos="1218804" algn="l"/>
                <a:tab pos="1828206" algn="l"/>
                <a:tab pos="2437608" algn="l"/>
                <a:tab pos="3047009" algn="l"/>
                <a:tab pos="3656411" algn="l"/>
                <a:tab pos="4265813" algn="l"/>
                <a:tab pos="4875215" algn="l"/>
                <a:tab pos="5484617" algn="l"/>
                <a:tab pos="6094019" algn="l"/>
                <a:tab pos="6703421" algn="l"/>
                <a:tab pos="7312823" algn="l"/>
                <a:tab pos="7922224" algn="l"/>
                <a:tab pos="8531626" algn="l"/>
                <a:tab pos="9141028" algn="l"/>
                <a:tab pos="9750430" algn="l"/>
                <a:tab pos="10359832" algn="l"/>
                <a:tab pos="10969234" algn="l"/>
                <a:tab pos="11578636" algn="l"/>
                <a:tab pos="12188038" algn="l"/>
              </a:tabLst>
            </a:pPr>
            <a:r>
              <a:rPr lang="en-US">
                <a:solidFill>
                  <a:srgbClr val="000000"/>
                </a:solidFill>
              </a:rPr>
              <a:t>join</a:t>
            </a:r>
          </a:p>
        </p:txBody>
      </p:sp>
      <p:sp>
        <p:nvSpPr>
          <p:cNvPr id="15366" name="AutoShape 6"/>
          <p:cNvSpPr>
            <a:spLocks noChangeArrowheads="1"/>
          </p:cNvSpPr>
          <p:nvPr/>
        </p:nvSpPr>
        <p:spPr bwMode="auto">
          <a:xfrm>
            <a:off x="2803854" y="3332722"/>
            <a:ext cx="1828324" cy="366070"/>
          </a:xfrm>
          <a:prstGeom prst="wedgeRoundRectCallout">
            <a:avLst>
              <a:gd name="adj1" fmla="val 5259"/>
              <a:gd name="adj2" fmla="val 251963"/>
              <a:gd name="adj3" fmla="val 16667"/>
            </a:avLst>
          </a:prstGeom>
          <a:solidFill>
            <a:srgbClr val="CFE7F5"/>
          </a:solidFill>
          <a:ln w="9360">
            <a:solidFill>
              <a:srgbClr val="80808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19961" tIns="59981" rIns="119961" bIns="59981" anchor="ctr"/>
          <a:lstStyle/>
          <a:p>
            <a:pPr algn="ctr">
              <a:tabLst>
                <a:tab pos="0" algn="l"/>
                <a:tab pos="609402" algn="l"/>
                <a:tab pos="1218804" algn="l"/>
                <a:tab pos="1828206" algn="l"/>
                <a:tab pos="2437608" algn="l"/>
                <a:tab pos="3047009" algn="l"/>
                <a:tab pos="3656411" algn="l"/>
                <a:tab pos="4265813" algn="l"/>
                <a:tab pos="4875215" algn="l"/>
                <a:tab pos="5484617" algn="l"/>
                <a:tab pos="6094019" algn="l"/>
                <a:tab pos="6703421" algn="l"/>
                <a:tab pos="7312823" algn="l"/>
                <a:tab pos="7922224" algn="l"/>
                <a:tab pos="8531626" algn="l"/>
                <a:tab pos="9141028" algn="l"/>
                <a:tab pos="9750430" algn="l"/>
                <a:tab pos="10359832" algn="l"/>
                <a:tab pos="10969234" algn="l"/>
                <a:tab pos="11578636" algn="l"/>
                <a:tab pos="12188038" algn="l"/>
              </a:tabLst>
            </a:pPr>
            <a:r>
              <a:rPr lang="en-US" sz="1600">
                <a:solidFill>
                  <a:srgbClr val="000000"/>
                </a:solidFill>
              </a:rPr>
              <a:t>Key: product_id</a:t>
            </a:r>
          </a:p>
        </p:txBody>
      </p:sp>
      <p:sp>
        <p:nvSpPr>
          <p:cNvPr id="15367" name="Oval 7"/>
          <p:cNvSpPr>
            <a:spLocks noChangeArrowheads="1"/>
          </p:cNvSpPr>
          <p:nvPr/>
        </p:nvSpPr>
        <p:spPr bwMode="auto">
          <a:xfrm>
            <a:off x="7436030" y="4998024"/>
            <a:ext cx="852795" cy="486683"/>
          </a:xfrm>
          <a:prstGeom prst="ellipse">
            <a:avLst/>
          </a:prstGeom>
          <a:solidFill>
            <a:srgbClr val="E6FF00"/>
          </a:solidFill>
          <a:ln w="9360">
            <a:solidFill>
              <a:srgbClr val="80808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19961" tIns="59981" rIns="119961" bIns="59981" anchor="ctr"/>
          <a:lstStyle/>
          <a:p>
            <a:pPr algn="ctr">
              <a:tabLst>
                <a:tab pos="0" algn="l"/>
                <a:tab pos="609402" algn="l"/>
                <a:tab pos="1218804" algn="l"/>
                <a:tab pos="1828206" algn="l"/>
                <a:tab pos="2437608" algn="l"/>
                <a:tab pos="3047009" algn="l"/>
                <a:tab pos="3656411" algn="l"/>
                <a:tab pos="4265813" algn="l"/>
                <a:tab pos="4875215" algn="l"/>
                <a:tab pos="5484617" algn="l"/>
                <a:tab pos="6094019" algn="l"/>
                <a:tab pos="6703421" algn="l"/>
                <a:tab pos="7312823" algn="l"/>
                <a:tab pos="7922224" algn="l"/>
                <a:tab pos="8531626" algn="l"/>
                <a:tab pos="9141028" algn="l"/>
                <a:tab pos="9750430" algn="l"/>
                <a:tab pos="10359832" algn="l"/>
                <a:tab pos="10969234" algn="l"/>
                <a:tab pos="11578636" algn="l"/>
                <a:tab pos="12188038" algn="l"/>
              </a:tabLst>
            </a:pPr>
            <a:r>
              <a:rPr lang="en-US">
                <a:solidFill>
                  <a:srgbClr val="000000"/>
                </a:solidFill>
              </a:rPr>
              <a:t>group</a:t>
            </a:r>
          </a:p>
        </p:txBody>
      </p:sp>
      <p:sp>
        <p:nvSpPr>
          <p:cNvPr id="15368" name="AutoShape 8"/>
          <p:cNvSpPr>
            <a:spLocks noChangeArrowheads="1"/>
          </p:cNvSpPr>
          <p:nvPr/>
        </p:nvSpPr>
        <p:spPr bwMode="auto">
          <a:xfrm>
            <a:off x="6826589" y="3125352"/>
            <a:ext cx="2071678" cy="609412"/>
          </a:xfrm>
          <a:prstGeom prst="wedgeRoundRectCallout">
            <a:avLst>
              <a:gd name="adj1" fmla="val -1773"/>
              <a:gd name="adj2" fmla="val 250704"/>
              <a:gd name="adj3" fmla="val 16667"/>
            </a:avLst>
          </a:prstGeom>
          <a:solidFill>
            <a:srgbClr val="CFE7F5"/>
          </a:solidFill>
          <a:ln w="9360">
            <a:solidFill>
              <a:srgbClr val="80808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19961" tIns="59981" rIns="119961" bIns="59981" anchor="ctr"/>
          <a:lstStyle/>
          <a:p>
            <a:pPr>
              <a:tabLst>
                <a:tab pos="0" algn="l"/>
                <a:tab pos="609402" algn="l"/>
                <a:tab pos="1218804" algn="l"/>
                <a:tab pos="1828206" algn="l"/>
                <a:tab pos="2437608" algn="l"/>
                <a:tab pos="3047009" algn="l"/>
                <a:tab pos="3656411" algn="l"/>
                <a:tab pos="4265813" algn="l"/>
                <a:tab pos="4875215" algn="l"/>
                <a:tab pos="5484617" algn="l"/>
                <a:tab pos="6094019" algn="l"/>
                <a:tab pos="6703421" algn="l"/>
                <a:tab pos="7312823" algn="l"/>
                <a:tab pos="7922224" algn="l"/>
                <a:tab pos="8531626" algn="l"/>
                <a:tab pos="9141028" algn="l"/>
                <a:tab pos="9750430" algn="l"/>
                <a:tab pos="10359832" algn="l"/>
                <a:tab pos="10969234" algn="l"/>
                <a:tab pos="11578636" algn="l"/>
                <a:tab pos="12188038" algn="l"/>
              </a:tabLst>
            </a:pPr>
            <a:r>
              <a:rPr lang="en-US" sz="1600">
                <a:solidFill>
                  <a:srgbClr val="000000"/>
                </a:solidFill>
              </a:rPr>
              <a:t>Key: product_name</a:t>
            </a:r>
            <a:br>
              <a:rPr lang="en-US" sz="1600">
                <a:solidFill>
                  <a:srgbClr val="000000"/>
                </a:solidFill>
              </a:rPr>
            </a:br>
            <a:r>
              <a:rPr lang="en-US" sz="1600">
                <a:solidFill>
                  <a:srgbClr val="000000"/>
                </a:solidFill>
              </a:rPr>
              <a:t>Agg: count</a:t>
            </a:r>
          </a:p>
        </p:txBody>
      </p:sp>
      <p:sp>
        <p:nvSpPr>
          <p:cNvPr id="15369" name="Oval 9"/>
          <p:cNvSpPr>
            <a:spLocks noChangeArrowheads="1"/>
          </p:cNvSpPr>
          <p:nvPr/>
        </p:nvSpPr>
        <p:spPr bwMode="auto">
          <a:xfrm>
            <a:off x="5241619" y="4875296"/>
            <a:ext cx="852794" cy="486683"/>
          </a:xfrm>
          <a:prstGeom prst="ellipse">
            <a:avLst/>
          </a:prstGeom>
          <a:solidFill>
            <a:srgbClr val="E6FF00"/>
          </a:solidFill>
          <a:ln w="9360">
            <a:solidFill>
              <a:srgbClr val="80808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19961" tIns="59981" rIns="119961" bIns="59981" anchor="ctr"/>
          <a:lstStyle/>
          <a:p>
            <a:pPr algn="ctr">
              <a:tabLst>
                <a:tab pos="0" algn="l"/>
                <a:tab pos="609402" algn="l"/>
                <a:tab pos="1218804" algn="l"/>
                <a:tab pos="1828206" algn="l"/>
                <a:tab pos="2437608" algn="l"/>
                <a:tab pos="3047009" algn="l"/>
                <a:tab pos="3656411" algn="l"/>
                <a:tab pos="4265813" algn="l"/>
                <a:tab pos="4875215" algn="l"/>
                <a:tab pos="5484617" algn="l"/>
                <a:tab pos="6094019" algn="l"/>
                <a:tab pos="6703421" algn="l"/>
                <a:tab pos="7312823" algn="l"/>
                <a:tab pos="7922224" algn="l"/>
                <a:tab pos="8531626" algn="l"/>
                <a:tab pos="9141028" algn="l"/>
                <a:tab pos="9750430" algn="l"/>
                <a:tab pos="10359832" algn="l"/>
                <a:tab pos="10969234" algn="l"/>
                <a:tab pos="11578636" algn="l"/>
                <a:tab pos="12188038" algn="l"/>
              </a:tabLst>
            </a:pPr>
            <a:r>
              <a:rPr lang="en-US">
                <a:solidFill>
                  <a:srgbClr val="000000"/>
                </a:solidFill>
              </a:rPr>
              <a:t>filter</a:t>
            </a:r>
          </a:p>
        </p:txBody>
      </p:sp>
      <p:sp>
        <p:nvSpPr>
          <p:cNvPr id="15370" name="AutoShape 10"/>
          <p:cNvSpPr>
            <a:spLocks noChangeArrowheads="1"/>
          </p:cNvSpPr>
          <p:nvPr/>
        </p:nvSpPr>
        <p:spPr bwMode="auto">
          <a:xfrm>
            <a:off x="4875530" y="3533743"/>
            <a:ext cx="1828324" cy="732141"/>
          </a:xfrm>
          <a:prstGeom prst="wedgeRoundRectCallout">
            <a:avLst>
              <a:gd name="adj1" fmla="val -7912"/>
              <a:gd name="adj2" fmla="val 128426"/>
              <a:gd name="adj3" fmla="val 16667"/>
            </a:avLst>
          </a:prstGeom>
          <a:solidFill>
            <a:srgbClr val="CFE7F5"/>
          </a:solidFill>
          <a:ln w="9360">
            <a:solidFill>
              <a:srgbClr val="80808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19961" tIns="59981" rIns="119961" bIns="59981" anchor="ctr"/>
          <a:lstStyle/>
          <a:p>
            <a:pPr algn="ctr">
              <a:tabLst>
                <a:tab pos="0" algn="l"/>
                <a:tab pos="609402" algn="l"/>
                <a:tab pos="1218804" algn="l"/>
                <a:tab pos="1828206" algn="l"/>
                <a:tab pos="2437608" algn="l"/>
                <a:tab pos="3047009" algn="l"/>
                <a:tab pos="3656411" algn="l"/>
                <a:tab pos="4265813" algn="l"/>
                <a:tab pos="4875215" algn="l"/>
                <a:tab pos="5484617" algn="l"/>
                <a:tab pos="6094019" algn="l"/>
                <a:tab pos="6703421" algn="l"/>
                <a:tab pos="7312823" algn="l"/>
                <a:tab pos="7922224" algn="l"/>
                <a:tab pos="8531626" algn="l"/>
                <a:tab pos="9141028" algn="l"/>
                <a:tab pos="9750430" algn="l"/>
                <a:tab pos="10359832" algn="l"/>
                <a:tab pos="10969234" algn="l"/>
                <a:tab pos="11578636" algn="l"/>
                <a:tab pos="12188038" algn="l"/>
              </a:tabLst>
            </a:pPr>
            <a:r>
              <a:rPr lang="en-US" sz="1600">
                <a:solidFill>
                  <a:srgbClr val="000000"/>
                </a:solidFill>
              </a:rPr>
              <a:t>Condition:</a:t>
            </a:r>
            <a:br>
              <a:rPr lang="en-US" sz="1600">
                <a:solidFill>
                  <a:srgbClr val="000000"/>
                </a:solidFill>
              </a:rPr>
            </a:br>
            <a:r>
              <a:rPr lang="en-US" sz="1600">
                <a:solidFill>
                  <a:srgbClr val="000000"/>
                </a:solidFill>
              </a:rPr>
              <a:t>action =</a:t>
            </a:r>
            <a:br>
              <a:rPr lang="en-US" sz="1600">
                <a:solidFill>
                  <a:srgbClr val="000000"/>
                </a:solidFill>
              </a:rPr>
            </a:br>
            <a:r>
              <a:rPr lang="en-US" sz="1600">
                <a:solidFill>
                  <a:srgbClr val="000000"/>
                </a:solidFill>
              </a:rPr>
              <a:t>'purchase'</a:t>
            </a:r>
          </a:p>
        </p:txBody>
      </p:sp>
      <p:sp>
        <p:nvSpPr>
          <p:cNvPr id="15371" name="Oval 11"/>
          <p:cNvSpPr>
            <a:spLocks noChangeArrowheads="1"/>
          </p:cNvSpPr>
          <p:nvPr/>
        </p:nvSpPr>
        <p:spPr bwMode="auto">
          <a:xfrm>
            <a:off x="9482314" y="4976864"/>
            <a:ext cx="852794" cy="486683"/>
          </a:xfrm>
          <a:prstGeom prst="ellipse">
            <a:avLst/>
          </a:prstGeom>
          <a:solidFill>
            <a:srgbClr val="E6FF00"/>
          </a:solidFill>
          <a:ln w="9360">
            <a:solidFill>
              <a:srgbClr val="80808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19961" tIns="59981" rIns="119961" bIns="59981" anchor="ctr"/>
          <a:lstStyle/>
          <a:p>
            <a:pPr algn="ctr">
              <a:tabLst>
                <a:tab pos="0" algn="l"/>
                <a:tab pos="609402" algn="l"/>
                <a:tab pos="1218804" algn="l"/>
                <a:tab pos="1828206" algn="l"/>
                <a:tab pos="2437608" algn="l"/>
                <a:tab pos="3047009" algn="l"/>
                <a:tab pos="3656411" algn="l"/>
                <a:tab pos="4265813" algn="l"/>
                <a:tab pos="4875215" algn="l"/>
                <a:tab pos="5484617" algn="l"/>
                <a:tab pos="6094019" algn="l"/>
                <a:tab pos="6703421" algn="l"/>
                <a:tab pos="7312823" algn="l"/>
                <a:tab pos="7922224" algn="l"/>
                <a:tab pos="8531626" algn="l"/>
                <a:tab pos="9141028" algn="l"/>
                <a:tab pos="9750430" algn="l"/>
                <a:tab pos="10359832" algn="l"/>
                <a:tab pos="10969234" algn="l"/>
                <a:tab pos="11578636" algn="l"/>
                <a:tab pos="12188038" algn="l"/>
              </a:tabLst>
            </a:pPr>
            <a:r>
              <a:rPr lang="en-US">
                <a:solidFill>
                  <a:srgbClr val="000000"/>
                </a:solidFill>
              </a:rPr>
              <a:t>sort</a:t>
            </a:r>
          </a:p>
        </p:txBody>
      </p:sp>
      <p:sp>
        <p:nvSpPr>
          <p:cNvPr id="15372" name="AutoShape 12"/>
          <p:cNvSpPr>
            <a:spLocks noChangeArrowheads="1"/>
          </p:cNvSpPr>
          <p:nvPr/>
        </p:nvSpPr>
        <p:spPr bwMode="auto">
          <a:xfrm>
            <a:off x="9602933" y="3512582"/>
            <a:ext cx="1341617" cy="366071"/>
          </a:xfrm>
          <a:prstGeom prst="wedgeRoundRectCallout">
            <a:avLst>
              <a:gd name="adj1" fmla="val -20630"/>
              <a:gd name="adj2" fmla="val 347769"/>
              <a:gd name="adj3" fmla="val 16667"/>
            </a:avLst>
          </a:prstGeom>
          <a:solidFill>
            <a:srgbClr val="CFE7F5"/>
          </a:solidFill>
          <a:ln w="9360">
            <a:solidFill>
              <a:srgbClr val="80808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19961" tIns="59981" rIns="119961" bIns="59981" anchor="ctr"/>
          <a:lstStyle/>
          <a:p>
            <a:pPr>
              <a:tabLst>
                <a:tab pos="0" algn="l"/>
                <a:tab pos="609402" algn="l"/>
                <a:tab pos="1218804" algn="l"/>
                <a:tab pos="1828206" algn="l"/>
                <a:tab pos="2437608" algn="l"/>
                <a:tab pos="3047009" algn="l"/>
                <a:tab pos="3656411" algn="l"/>
                <a:tab pos="4265813" algn="l"/>
                <a:tab pos="4875215" algn="l"/>
                <a:tab pos="5484617" algn="l"/>
                <a:tab pos="6094019" algn="l"/>
                <a:tab pos="6703421" algn="l"/>
                <a:tab pos="7312823" algn="l"/>
                <a:tab pos="7922224" algn="l"/>
                <a:tab pos="8531626" algn="l"/>
                <a:tab pos="9141028" algn="l"/>
                <a:tab pos="9750430" algn="l"/>
                <a:tab pos="10359832" algn="l"/>
                <a:tab pos="10969234" algn="l"/>
                <a:tab pos="11578636" algn="l"/>
                <a:tab pos="12188038" algn="l"/>
              </a:tabLst>
            </a:pPr>
            <a:r>
              <a:rPr lang="en-US" sz="1600">
                <a:solidFill>
                  <a:srgbClr val="000000"/>
                </a:solidFill>
              </a:rPr>
              <a:t>Key: c DESC</a:t>
            </a:r>
          </a:p>
        </p:txBody>
      </p:sp>
      <p:sp>
        <p:nvSpPr>
          <p:cNvPr id="15373" name="Oval 13"/>
          <p:cNvSpPr>
            <a:spLocks noChangeArrowheads="1"/>
          </p:cNvSpPr>
          <p:nvPr/>
        </p:nvSpPr>
        <p:spPr bwMode="auto">
          <a:xfrm>
            <a:off x="939556" y="4022543"/>
            <a:ext cx="852795" cy="486683"/>
          </a:xfrm>
          <a:prstGeom prst="ellipse">
            <a:avLst/>
          </a:prstGeom>
          <a:solidFill>
            <a:srgbClr val="E6FF00"/>
          </a:solidFill>
          <a:ln w="9360">
            <a:solidFill>
              <a:srgbClr val="80808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19961" tIns="59981" rIns="119961" bIns="59981" anchor="ctr"/>
          <a:lstStyle/>
          <a:p>
            <a:pPr algn="ctr">
              <a:tabLst>
                <a:tab pos="0" algn="l"/>
                <a:tab pos="609402" algn="l"/>
                <a:tab pos="1218804" algn="l"/>
                <a:tab pos="1828206" algn="l"/>
                <a:tab pos="2437608" algn="l"/>
                <a:tab pos="3047009" algn="l"/>
                <a:tab pos="3656411" algn="l"/>
                <a:tab pos="4265813" algn="l"/>
                <a:tab pos="4875215" algn="l"/>
                <a:tab pos="5484617" algn="l"/>
                <a:tab pos="6094019" algn="l"/>
                <a:tab pos="6703421" algn="l"/>
                <a:tab pos="7312823" algn="l"/>
                <a:tab pos="7922224" algn="l"/>
                <a:tab pos="8531626" algn="l"/>
                <a:tab pos="9141028" algn="l"/>
                <a:tab pos="9750430" algn="l"/>
                <a:tab pos="10359832" algn="l"/>
                <a:tab pos="10969234" algn="l"/>
                <a:tab pos="11578636" algn="l"/>
                <a:tab pos="12188038" algn="l"/>
              </a:tabLst>
            </a:pPr>
            <a:r>
              <a:rPr lang="en-US">
                <a:solidFill>
                  <a:srgbClr val="000000"/>
                </a:solidFill>
              </a:rPr>
              <a:t>scan</a:t>
            </a:r>
          </a:p>
        </p:txBody>
      </p:sp>
      <p:sp>
        <p:nvSpPr>
          <p:cNvPr id="15374" name="Oval 14"/>
          <p:cNvSpPr>
            <a:spLocks noChangeArrowheads="1"/>
          </p:cNvSpPr>
          <p:nvPr/>
        </p:nvSpPr>
        <p:spPr bwMode="auto">
          <a:xfrm>
            <a:off x="1218883" y="5283687"/>
            <a:ext cx="852795" cy="486683"/>
          </a:xfrm>
          <a:prstGeom prst="ellipse">
            <a:avLst/>
          </a:prstGeom>
          <a:solidFill>
            <a:srgbClr val="E6FF00"/>
          </a:solidFill>
          <a:ln w="9360">
            <a:solidFill>
              <a:srgbClr val="80808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19961" tIns="59981" rIns="119961" bIns="59981" anchor="ctr"/>
          <a:lstStyle/>
          <a:p>
            <a:pPr algn="ctr">
              <a:tabLst>
                <a:tab pos="0" algn="l"/>
                <a:tab pos="609402" algn="l"/>
                <a:tab pos="1218804" algn="l"/>
                <a:tab pos="1828206" algn="l"/>
                <a:tab pos="2437608" algn="l"/>
                <a:tab pos="3047009" algn="l"/>
                <a:tab pos="3656411" algn="l"/>
                <a:tab pos="4265813" algn="l"/>
                <a:tab pos="4875215" algn="l"/>
                <a:tab pos="5484617" algn="l"/>
                <a:tab pos="6094019" algn="l"/>
                <a:tab pos="6703421" algn="l"/>
                <a:tab pos="7312823" algn="l"/>
                <a:tab pos="7922224" algn="l"/>
                <a:tab pos="8531626" algn="l"/>
                <a:tab pos="9141028" algn="l"/>
                <a:tab pos="9750430" algn="l"/>
                <a:tab pos="10359832" algn="l"/>
                <a:tab pos="10969234" algn="l"/>
                <a:tab pos="11578636" algn="l"/>
                <a:tab pos="12188038" algn="l"/>
              </a:tabLst>
            </a:pPr>
            <a:r>
              <a:rPr lang="en-US">
                <a:solidFill>
                  <a:srgbClr val="000000"/>
                </a:solidFill>
              </a:rPr>
              <a:t>scan</a:t>
            </a:r>
          </a:p>
        </p:txBody>
      </p:sp>
      <p:cxnSp>
        <p:nvCxnSpPr>
          <p:cNvPr id="15375" name="AutoShape 15"/>
          <p:cNvCxnSpPr>
            <a:cxnSpLocks noChangeShapeType="1"/>
            <a:stCxn id="15367" idx="6"/>
            <a:endCxn id="15371" idx="2"/>
          </p:cNvCxnSpPr>
          <p:nvPr/>
        </p:nvCxnSpPr>
        <p:spPr bwMode="auto">
          <a:xfrm flipV="1">
            <a:off x="8288825" y="5220206"/>
            <a:ext cx="1193489" cy="21160"/>
          </a:xfrm>
          <a:prstGeom prst="curvedConnector3">
            <a:avLst>
              <a:gd name="adj1" fmla="val 50000"/>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cxnSp>
        <p:nvCxnSpPr>
          <p:cNvPr id="15376" name="AutoShape 16"/>
          <p:cNvCxnSpPr>
            <a:cxnSpLocks noChangeShapeType="1"/>
            <a:stCxn id="15373" idx="6"/>
            <a:endCxn id="15365" idx="1"/>
          </p:cNvCxnSpPr>
          <p:nvPr/>
        </p:nvCxnSpPr>
        <p:spPr bwMode="auto">
          <a:xfrm>
            <a:off x="1792350" y="4265883"/>
            <a:ext cx="1684428" cy="315287"/>
          </a:xfrm>
          <a:prstGeom prst="straightConnector1">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cxnSp>
        <p:nvCxnSpPr>
          <p:cNvPr id="15377" name="AutoShape 17"/>
          <p:cNvCxnSpPr>
            <a:cxnSpLocks noChangeShapeType="1"/>
            <a:stCxn id="15369" idx="6"/>
            <a:endCxn id="15367" idx="2"/>
          </p:cNvCxnSpPr>
          <p:nvPr/>
        </p:nvCxnSpPr>
        <p:spPr bwMode="auto">
          <a:xfrm>
            <a:off x="6094413" y="5118638"/>
            <a:ext cx="1341617" cy="122729"/>
          </a:xfrm>
          <a:prstGeom prst="straightConnector1">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cxnSp>
        <p:nvCxnSpPr>
          <p:cNvPr id="15378" name="AutoShape 18"/>
          <p:cNvCxnSpPr>
            <a:cxnSpLocks noChangeShapeType="1"/>
            <a:stCxn id="15374" idx="6"/>
            <a:endCxn id="15365" idx="3"/>
          </p:cNvCxnSpPr>
          <p:nvPr/>
        </p:nvCxnSpPr>
        <p:spPr bwMode="auto">
          <a:xfrm flipV="1">
            <a:off x="2071678" y="4923964"/>
            <a:ext cx="1405101" cy="600948"/>
          </a:xfrm>
          <a:prstGeom prst="straightConnector1">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cxnSp>
        <p:nvCxnSpPr>
          <p:cNvPr id="15379" name="AutoShape 19"/>
          <p:cNvCxnSpPr>
            <a:cxnSpLocks noChangeShapeType="1"/>
            <a:stCxn id="15365" idx="6"/>
            <a:endCxn id="15369" idx="2"/>
          </p:cNvCxnSpPr>
          <p:nvPr/>
        </p:nvCxnSpPr>
        <p:spPr bwMode="auto">
          <a:xfrm>
            <a:off x="4204723" y="4752566"/>
            <a:ext cx="1036897" cy="366071"/>
          </a:xfrm>
          <a:prstGeom prst="straightConnector1">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sp>
        <p:nvSpPr>
          <p:cNvPr id="15380" name="AutoShape 20"/>
          <p:cNvSpPr>
            <a:spLocks noChangeArrowheads="1"/>
          </p:cNvSpPr>
          <p:nvPr/>
        </p:nvSpPr>
        <p:spPr bwMode="auto">
          <a:xfrm>
            <a:off x="575583" y="2924330"/>
            <a:ext cx="1828324" cy="366071"/>
          </a:xfrm>
          <a:prstGeom prst="wedgeRoundRectCallout">
            <a:avLst>
              <a:gd name="adj1" fmla="val 5259"/>
              <a:gd name="adj2" fmla="val 251963"/>
              <a:gd name="adj3" fmla="val 16667"/>
            </a:avLst>
          </a:prstGeom>
          <a:solidFill>
            <a:srgbClr val="CFE7F5"/>
          </a:solidFill>
          <a:ln w="9360">
            <a:solidFill>
              <a:srgbClr val="80808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19961" tIns="59981" rIns="119961" bIns="59981" anchor="ctr"/>
          <a:lstStyle/>
          <a:p>
            <a:pPr algn="ctr">
              <a:tabLst>
                <a:tab pos="0" algn="l"/>
                <a:tab pos="609402" algn="l"/>
                <a:tab pos="1218804" algn="l"/>
                <a:tab pos="1828206" algn="l"/>
                <a:tab pos="2437608" algn="l"/>
                <a:tab pos="3047009" algn="l"/>
                <a:tab pos="3656411" algn="l"/>
                <a:tab pos="4265813" algn="l"/>
                <a:tab pos="4875215" algn="l"/>
                <a:tab pos="5484617" algn="l"/>
                <a:tab pos="6094019" algn="l"/>
                <a:tab pos="6703421" algn="l"/>
                <a:tab pos="7312823" algn="l"/>
                <a:tab pos="7922224" algn="l"/>
                <a:tab pos="8531626" algn="l"/>
                <a:tab pos="9141028" algn="l"/>
                <a:tab pos="9750430" algn="l"/>
                <a:tab pos="10359832" algn="l"/>
                <a:tab pos="10969234" algn="l"/>
                <a:tab pos="11578636" algn="l"/>
                <a:tab pos="12188038" algn="l"/>
              </a:tabLst>
            </a:pPr>
            <a:r>
              <a:rPr lang="en-US" sz="1600">
                <a:solidFill>
                  <a:srgbClr val="000000"/>
                </a:solidFill>
              </a:rPr>
              <a:t>Table: splunk</a:t>
            </a:r>
          </a:p>
        </p:txBody>
      </p:sp>
      <p:sp>
        <p:nvSpPr>
          <p:cNvPr id="15381" name="AutoShape 21"/>
          <p:cNvSpPr>
            <a:spLocks noChangeArrowheads="1"/>
          </p:cNvSpPr>
          <p:nvPr/>
        </p:nvSpPr>
        <p:spPr bwMode="auto">
          <a:xfrm>
            <a:off x="2395443" y="5825386"/>
            <a:ext cx="1828324" cy="366070"/>
          </a:xfrm>
          <a:prstGeom prst="wedgeRoundRectCallout">
            <a:avLst>
              <a:gd name="adj1" fmla="val -75056"/>
              <a:gd name="adj2" fmla="val -57338"/>
              <a:gd name="adj3" fmla="val 16667"/>
            </a:avLst>
          </a:prstGeom>
          <a:solidFill>
            <a:srgbClr val="CFE7F5"/>
          </a:solidFill>
          <a:ln w="9360">
            <a:solidFill>
              <a:srgbClr val="80808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19961" tIns="59981" rIns="119961" bIns="59981" anchor="ctr"/>
          <a:lstStyle/>
          <a:p>
            <a:pPr algn="ctr">
              <a:tabLst>
                <a:tab pos="0" algn="l"/>
                <a:tab pos="609402" algn="l"/>
                <a:tab pos="1218804" algn="l"/>
                <a:tab pos="1828206" algn="l"/>
                <a:tab pos="2437608" algn="l"/>
                <a:tab pos="3047009" algn="l"/>
                <a:tab pos="3656411" algn="l"/>
                <a:tab pos="4265813" algn="l"/>
                <a:tab pos="4875215" algn="l"/>
                <a:tab pos="5484617" algn="l"/>
                <a:tab pos="6094019" algn="l"/>
                <a:tab pos="6703421" algn="l"/>
                <a:tab pos="7312823" algn="l"/>
                <a:tab pos="7922224" algn="l"/>
                <a:tab pos="8531626" algn="l"/>
                <a:tab pos="9141028" algn="l"/>
                <a:tab pos="9750430" algn="l"/>
                <a:tab pos="10359832" algn="l"/>
                <a:tab pos="10969234" algn="l"/>
                <a:tab pos="11578636" algn="l"/>
                <a:tab pos="12188038" algn="l"/>
              </a:tabLst>
            </a:pPr>
            <a:r>
              <a:rPr lang="en-US" sz="1600">
                <a:solidFill>
                  <a:srgbClr val="000000"/>
                </a:solidFill>
              </a:rPr>
              <a:t>Table: products</a:t>
            </a:r>
          </a:p>
        </p:txBody>
      </p:sp>
    </p:spTree>
    <p:extLst>
      <p:ext uri="{BB962C8B-B14F-4D97-AF65-F5344CB8AC3E}">
        <p14:creationId xmlns:p14="http://schemas.microsoft.com/office/powerpoint/2010/main" val="347864888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ChangeArrowheads="1"/>
          </p:cNvSpPr>
          <p:nvPr/>
        </p:nvSpPr>
        <p:spPr bwMode="auto">
          <a:xfrm>
            <a:off x="366089" y="2314919"/>
            <a:ext cx="4509441" cy="2314919"/>
          </a:xfrm>
          <a:prstGeom prst="rect">
            <a:avLst/>
          </a:prstGeom>
          <a:solidFill>
            <a:srgbClr val="E6E6E6"/>
          </a:solidFill>
          <a:ln w="9360">
            <a:solidFill>
              <a:srgbClr val="80808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19961" tIns="59981" rIns="119961" bIns="59981"/>
          <a:lstStyle/>
          <a:p>
            <a:pPr algn="ctr">
              <a:tabLst>
                <a:tab pos="0" algn="l"/>
                <a:tab pos="609402" algn="l"/>
                <a:tab pos="1218804" algn="l"/>
                <a:tab pos="1828206" algn="l"/>
                <a:tab pos="2437608" algn="l"/>
                <a:tab pos="3047009" algn="l"/>
                <a:tab pos="3656411" algn="l"/>
                <a:tab pos="4265813" algn="l"/>
                <a:tab pos="4875215" algn="l"/>
                <a:tab pos="5484617" algn="l"/>
                <a:tab pos="6094019" algn="l"/>
                <a:tab pos="6703421" algn="l"/>
                <a:tab pos="7312823" algn="l"/>
                <a:tab pos="7922224" algn="l"/>
                <a:tab pos="8531626" algn="l"/>
                <a:tab pos="9141028" algn="l"/>
                <a:tab pos="9750430" algn="l"/>
                <a:tab pos="10359832" algn="l"/>
                <a:tab pos="10969234" algn="l"/>
                <a:tab pos="11578636" algn="l"/>
                <a:tab pos="12188038" algn="l"/>
              </a:tabLst>
            </a:pPr>
            <a:r>
              <a:rPr lang="en-US">
                <a:solidFill>
                  <a:srgbClr val="000000"/>
                </a:solidFill>
              </a:rPr>
              <a:t>Splunk</a:t>
            </a:r>
          </a:p>
        </p:txBody>
      </p:sp>
      <p:sp>
        <p:nvSpPr>
          <p:cNvPr id="16386" name="Rectangle 2"/>
          <p:cNvSpPr>
            <a:spLocks noGrp="1" noChangeArrowheads="1"/>
          </p:cNvSpPr>
          <p:nvPr>
            <p:ph type="title"/>
          </p:nvPr>
        </p:nvSpPr>
        <p:spPr>
          <a:xfrm>
            <a:off x="607326" y="120614"/>
            <a:ext cx="10967826" cy="1449468"/>
          </a:xfrm>
          <a:ln/>
        </p:spPr>
        <p:txBody>
          <a:bodyPr lIns="121880" tIns="51823" rIns="121880" bIns="60940"/>
          <a:lstStyle/>
          <a:p>
            <a:pPr>
              <a:tabLst>
                <a:tab pos="0" algn="l"/>
                <a:tab pos="609402" algn="l"/>
                <a:tab pos="1218804" algn="l"/>
                <a:tab pos="1828206" algn="l"/>
                <a:tab pos="2437608" algn="l"/>
                <a:tab pos="3047009" algn="l"/>
                <a:tab pos="3656411" algn="l"/>
                <a:tab pos="4265813" algn="l"/>
                <a:tab pos="4875215" algn="l"/>
                <a:tab pos="5484617" algn="l"/>
                <a:tab pos="6094019" algn="l"/>
                <a:tab pos="6703421" algn="l"/>
                <a:tab pos="7312823" algn="l"/>
                <a:tab pos="7922224" algn="l"/>
                <a:tab pos="8531626" algn="l"/>
                <a:tab pos="9141028" algn="l"/>
                <a:tab pos="9750430" algn="l"/>
                <a:tab pos="10359832" algn="l"/>
                <a:tab pos="10969234" algn="l"/>
                <a:tab pos="11578636" algn="l"/>
                <a:tab pos="12188038" algn="l"/>
              </a:tabLst>
            </a:pPr>
            <a:r>
              <a:rPr lang="en-US" sz="4900"/>
              <a:t>Expression tree</a:t>
            </a:r>
            <a:br>
              <a:rPr lang="en-US" sz="4900"/>
            </a:br>
            <a:r>
              <a:rPr lang="en-US" sz="4900"/>
              <a:t>(optimized)</a:t>
            </a:r>
          </a:p>
        </p:txBody>
      </p:sp>
      <p:sp>
        <p:nvSpPr>
          <p:cNvPr id="16387" name="Text Box 3"/>
          <p:cNvSpPr txBox="1">
            <a:spLocks noChangeArrowheads="1"/>
          </p:cNvSpPr>
          <p:nvPr/>
        </p:nvSpPr>
        <p:spPr bwMode="auto">
          <a:xfrm>
            <a:off x="5870104" y="181977"/>
            <a:ext cx="6198103" cy="2499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19961" tIns="59981" rIns="119961" bIns="59981"/>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9pPr>
          </a:lstStyle>
          <a:p>
            <a:pPr>
              <a:buClrTx/>
              <a:buFontTx/>
              <a:buNone/>
            </a:pPr>
            <a:r>
              <a:rPr lang="en-US"/>
              <a:t>SELECT p.“product_name”, COUNT(*) AS c</a:t>
            </a:r>
            <a:br>
              <a:rPr lang="en-US"/>
            </a:br>
            <a:r>
              <a:rPr lang="en-US"/>
              <a:t>FROM “splunk”.”splunk” AS s</a:t>
            </a:r>
            <a:br>
              <a:rPr lang="en-US"/>
            </a:br>
            <a:r>
              <a:rPr lang="en-US"/>
              <a:t>    JOIN “mysql”.”products” AS p</a:t>
            </a:r>
            <a:br>
              <a:rPr lang="en-US"/>
            </a:br>
            <a:r>
              <a:rPr lang="en-US"/>
              <a:t>    ON s.”product_id” = p.”product_id”</a:t>
            </a:r>
            <a:br>
              <a:rPr lang="en-US"/>
            </a:br>
            <a:r>
              <a:rPr lang="en-US"/>
              <a:t>WHERE s.“action” = 'purchase'</a:t>
            </a:r>
            <a:br>
              <a:rPr lang="en-US"/>
            </a:br>
            <a:r>
              <a:rPr lang="en-US"/>
              <a:t>GROUP BY p.”product_name”</a:t>
            </a:r>
            <a:br>
              <a:rPr lang="en-US"/>
            </a:br>
            <a:r>
              <a:rPr lang="en-US"/>
              <a:t>ORDER BY c DESC</a:t>
            </a:r>
          </a:p>
        </p:txBody>
      </p:sp>
      <p:sp>
        <p:nvSpPr>
          <p:cNvPr id="16388" name="Oval 4"/>
          <p:cNvSpPr>
            <a:spLocks noChangeArrowheads="1"/>
          </p:cNvSpPr>
          <p:nvPr/>
        </p:nvSpPr>
        <p:spPr bwMode="auto">
          <a:xfrm>
            <a:off x="5180251" y="4953589"/>
            <a:ext cx="852795" cy="486683"/>
          </a:xfrm>
          <a:prstGeom prst="ellipse">
            <a:avLst/>
          </a:prstGeom>
          <a:solidFill>
            <a:srgbClr val="E6FF00"/>
          </a:solidFill>
          <a:ln w="9360">
            <a:solidFill>
              <a:srgbClr val="80808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19961" tIns="59981" rIns="119961" bIns="59981" anchor="ctr"/>
          <a:lstStyle/>
          <a:p>
            <a:pPr algn="ctr">
              <a:tabLst>
                <a:tab pos="0" algn="l"/>
                <a:tab pos="609402" algn="l"/>
                <a:tab pos="1218804" algn="l"/>
                <a:tab pos="1828206" algn="l"/>
                <a:tab pos="2437608" algn="l"/>
                <a:tab pos="3047009" algn="l"/>
                <a:tab pos="3656411" algn="l"/>
                <a:tab pos="4265813" algn="l"/>
                <a:tab pos="4875215" algn="l"/>
                <a:tab pos="5484617" algn="l"/>
                <a:tab pos="6094019" algn="l"/>
                <a:tab pos="6703421" algn="l"/>
                <a:tab pos="7312823" algn="l"/>
                <a:tab pos="7922224" algn="l"/>
                <a:tab pos="8531626" algn="l"/>
                <a:tab pos="9141028" algn="l"/>
                <a:tab pos="9750430" algn="l"/>
                <a:tab pos="10359832" algn="l"/>
                <a:tab pos="10969234" algn="l"/>
                <a:tab pos="11578636" algn="l"/>
                <a:tab pos="12188038" algn="l"/>
              </a:tabLst>
            </a:pPr>
            <a:r>
              <a:rPr lang="en-US">
                <a:solidFill>
                  <a:srgbClr val="000000"/>
                </a:solidFill>
              </a:rPr>
              <a:t>join</a:t>
            </a:r>
          </a:p>
        </p:txBody>
      </p:sp>
      <p:sp>
        <p:nvSpPr>
          <p:cNvPr id="16389" name="AutoShape 5"/>
          <p:cNvSpPr>
            <a:spLocks noChangeArrowheads="1"/>
          </p:cNvSpPr>
          <p:nvPr/>
        </p:nvSpPr>
        <p:spPr bwMode="auto">
          <a:xfrm>
            <a:off x="5118884" y="3899814"/>
            <a:ext cx="1828324" cy="366070"/>
          </a:xfrm>
          <a:prstGeom prst="wedgeRoundRectCallout">
            <a:avLst>
              <a:gd name="adj1" fmla="val -19852"/>
              <a:gd name="adj2" fmla="val 226014"/>
              <a:gd name="adj3" fmla="val 16667"/>
            </a:avLst>
          </a:prstGeom>
          <a:solidFill>
            <a:srgbClr val="CFE7F5"/>
          </a:solidFill>
          <a:ln w="9360">
            <a:solidFill>
              <a:srgbClr val="80808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19961" tIns="59981" rIns="119961" bIns="59981" anchor="ctr"/>
          <a:lstStyle/>
          <a:p>
            <a:pPr algn="ctr">
              <a:tabLst>
                <a:tab pos="0" algn="l"/>
                <a:tab pos="609402" algn="l"/>
                <a:tab pos="1218804" algn="l"/>
                <a:tab pos="1828206" algn="l"/>
                <a:tab pos="2437608" algn="l"/>
                <a:tab pos="3047009" algn="l"/>
                <a:tab pos="3656411" algn="l"/>
                <a:tab pos="4265813" algn="l"/>
                <a:tab pos="4875215" algn="l"/>
                <a:tab pos="5484617" algn="l"/>
                <a:tab pos="6094019" algn="l"/>
                <a:tab pos="6703421" algn="l"/>
                <a:tab pos="7312823" algn="l"/>
                <a:tab pos="7922224" algn="l"/>
                <a:tab pos="8531626" algn="l"/>
                <a:tab pos="9141028" algn="l"/>
                <a:tab pos="9750430" algn="l"/>
                <a:tab pos="10359832" algn="l"/>
                <a:tab pos="10969234" algn="l"/>
                <a:tab pos="11578636" algn="l"/>
                <a:tab pos="12188038" algn="l"/>
              </a:tabLst>
            </a:pPr>
            <a:r>
              <a:rPr lang="en-US" sz="1600">
                <a:solidFill>
                  <a:srgbClr val="000000"/>
                </a:solidFill>
              </a:rPr>
              <a:t>Key: product_id</a:t>
            </a:r>
          </a:p>
        </p:txBody>
      </p:sp>
      <p:sp>
        <p:nvSpPr>
          <p:cNvPr id="16390" name="Oval 6"/>
          <p:cNvSpPr>
            <a:spLocks noChangeArrowheads="1"/>
          </p:cNvSpPr>
          <p:nvPr/>
        </p:nvSpPr>
        <p:spPr bwMode="auto">
          <a:xfrm>
            <a:off x="7436030" y="4998024"/>
            <a:ext cx="852795" cy="486683"/>
          </a:xfrm>
          <a:prstGeom prst="ellipse">
            <a:avLst/>
          </a:prstGeom>
          <a:solidFill>
            <a:srgbClr val="E6FF00"/>
          </a:solidFill>
          <a:ln w="9360">
            <a:solidFill>
              <a:srgbClr val="80808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19961" tIns="59981" rIns="119961" bIns="59981" anchor="ctr"/>
          <a:lstStyle/>
          <a:p>
            <a:pPr algn="ctr">
              <a:tabLst>
                <a:tab pos="0" algn="l"/>
                <a:tab pos="609402" algn="l"/>
                <a:tab pos="1218804" algn="l"/>
                <a:tab pos="1828206" algn="l"/>
                <a:tab pos="2437608" algn="l"/>
                <a:tab pos="3047009" algn="l"/>
                <a:tab pos="3656411" algn="l"/>
                <a:tab pos="4265813" algn="l"/>
                <a:tab pos="4875215" algn="l"/>
                <a:tab pos="5484617" algn="l"/>
                <a:tab pos="6094019" algn="l"/>
                <a:tab pos="6703421" algn="l"/>
                <a:tab pos="7312823" algn="l"/>
                <a:tab pos="7922224" algn="l"/>
                <a:tab pos="8531626" algn="l"/>
                <a:tab pos="9141028" algn="l"/>
                <a:tab pos="9750430" algn="l"/>
                <a:tab pos="10359832" algn="l"/>
                <a:tab pos="10969234" algn="l"/>
                <a:tab pos="11578636" algn="l"/>
                <a:tab pos="12188038" algn="l"/>
              </a:tabLst>
            </a:pPr>
            <a:r>
              <a:rPr lang="en-US">
                <a:solidFill>
                  <a:srgbClr val="000000"/>
                </a:solidFill>
              </a:rPr>
              <a:t>group</a:t>
            </a:r>
          </a:p>
        </p:txBody>
      </p:sp>
      <p:sp>
        <p:nvSpPr>
          <p:cNvPr id="16391" name="AutoShape 7"/>
          <p:cNvSpPr>
            <a:spLocks noChangeArrowheads="1"/>
          </p:cNvSpPr>
          <p:nvPr/>
        </p:nvSpPr>
        <p:spPr bwMode="auto">
          <a:xfrm>
            <a:off x="6826589" y="3125352"/>
            <a:ext cx="2071678" cy="609412"/>
          </a:xfrm>
          <a:prstGeom prst="wedgeRoundRectCallout">
            <a:avLst>
              <a:gd name="adj1" fmla="val -1773"/>
              <a:gd name="adj2" fmla="val 250704"/>
              <a:gd name="adj3" fmla="val 16667"/>
            </a:avLst>
          </a:prstGeom>
          <a:solidFill>
            <a:srgbClr val="CFE7F5"/>
          </a:solidFill>
          <a:ln w="9360">
            <a:solidFill>
              <a:srgbClr val="80808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19961" tIns="59981" rIns="119961" bIns="59981" anchor="ctr"/>
          <a:lstStyle/>
          <a:p>
            <a:pPr>
              <a:tabLst>
                <a:tab pos="0" algn="l"/>
                <a:tab pos="609402" algn="l"/>
                <a:tab pos="1218804" algn="l"/>
                <a:tab pos="1828206" algn="l"/>
                <a:tab pos="2437608" algn="l"/>
                <a:tab pos="3047009" algn="l"/>
                <a:tab pos="3656411" algn="l"/>
                <a:tab pos="4265813" algn="l"/>
                <a:tab pos="4875215" algn="l"/>
                <a:tab pos="5484617" algn="l"/>
                <a:tab pos="6094019" algn="l"/>
                <a:tab pos="6703421" algn="l"/>
                <a:tab pos="7312823" algn="l"/>
                <a:tab pos="7922224" algn="l"/>
                <a:tab pos="8531626" algn="l"/>
                <a:tab pos="9141028" algn="l"/>
                <a:tab pos="9750430" algn="l"/>
                <a:tab pos="10359832" algn="l"/>
                <a:tab pos="10969234" algn="l"/>
                <a:tab pos="11578636" algn="l"/>
                <a:tab pos="12188038" algn="l"/>
              </a:tabLst>
            </a:pPr>
            <a:r>
              <a:rPr lang="en-US" sz="1600">
                <a:solidFill>
                  <a:srgbClr val="000000"/>
                </a:solidFill>
              </a:rPr>
              <a:t>Key: product_name</a:t>
            </a:r>
            <a:br>
              <a:rPr lang="en-US" sz="1600">
                <a:solidFill>
                  <a:srgbClr val="000000"/>
                </a:solidFill>
              </a:rPr>
            </a:br>
            <a:r>
              <a:rPr lang="en-US" sz="1600">
                <a:solidFill>
                  <a:srgbClr val="000000"/>
                </a:solidFill>
              </a:rPr>
              <a:t>Agg: count</a:t>
            </a:r>
          </a:p>
        </p:txBody>
      </p:sp>
      <p:sp>
        <p:nvSpPr>
          <p:cNvPr id="16392" name="Oval 8"/>
          <p:cNvSpPr>
            <a:spLocks noChangeArrowheads="1"/>
          </p:cNvSpPr>
          <p:nvPr/>
        </p:nvSpPr>
        <p:spPr bwMode="auto">
          <a:xfrm>
            <a:off x="3290560" y="4022543"/>
            <a:ext cx="852794" cy="486683"/>
          </a:xfrm>
          <a:prstGeom prst="ellipse">
            <a:avLst/>
          </a:prstGeom>
          <a:solidFill>
            <a:srgbClr val="E6FF00"/>
          </a:solidFill>
          <a:ln w="9360">
            <a:solidFill>
              <a:srgbClr val="80808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19961" tIns="59981" rIns="119961" bIns="59981" anchor="ctr"/>
          <a:lstStyle/>
          <a:p>
            <a:pPr algn="ctr">
              <a:tabLst>
                <a:tab pos="0" algn="l"/>
                <a:tab pos="609402" algn="l"/>
                <a:tab pos="1218804" algn="l"/>
                <a:tab pos="1828206" algn="l"/>
                <a:tab pos="2437608" algn="l"/>
                <a:tab pos="3047009" algn="l"/>
                <a:tab pos="3656411" algn="l"/>
                <a:tab pos="4265813" algn="l"/>
                <a:tab pos="4875215" algn="l"/>
                <a:tab pos="5484617" algn="l"/>
                <a:tab pos="6094019" algn="l"/>
                <a:tab pos="6703421" algn="l"/>
                <a:tab pos="7312823" algn="l"/>
                <a:tab pos="7922224" algn="l"/>
                <a:tab pos="8531626" algn="l"/>
                <a:tab pos="9141028" algn="l"/>
                <a:tab pos="9750430" algn="l"/>
                <a:tab pos="10359832" algn="l"/>
                <a:tab pos="10969234" algn="l"/>
                <a:tab pos="11578636" algn="l"/>
                <a:tab pos="12188038" algn="l"/>
              </a:tabLst>
            </a:pPr>
            <a:r>
              <a:rPr lang="en-US">
                <a:solidFill>
                  <a:srgbClr val="000000"/>
                </a:solidFill>
              </a:rPr>
              <a:t>filter</a:t>
            </a:r>
          </a:p>
        </p:txBody>
      </p:sp>
      <p:sp>
        <p:nvSpPr>
          <p:cNvPr id="16393" name="AutoShape 9"/>
          <p:cNvSpPr>
            <a:spLocks noChangeArrowheads="1"/>
          </p:cNvSpPr>
          <p:nvPr/>
        </p:nvSpPr>
        <p:spPr bwMode="auto">
          <a:xfrm>
            <a:off x="2850408" y="2820647"/>
            <a:ext cx="1828324" cy="732141"/>
          </a:xfrm>
          <a:prstGeom prst="wedgeRoundRectCallout">
            <a:avLst>
              <a:gd name="adj1" fmla="val -2824"/>
              <a:gd name="adj2" fmla="val 114259"/>
              <a:gd name="adj3" fmla="val 16667"/>
            </a:avLst>
          </a:prstGeom>
          <a:solidFill>
            <a:srgbClr val="CFE7F5"/>
          </a:solidFill>
          <a:ln w="9360">
            <a:solidFill>
              <a:srgbClr val="80808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19961" tIns="59981" rIns="119961" bIns="59981" anchor="ctr"/>
          <a:lstStyle/>
          <a:p>
            <a:pPr algn="ctr">
              <a:tabLst>
                <a:tab pos="0" algn="l"/>
                <a:tab pos="609402" algn="l"/>
                <a:tab pos="1218804" algn="l"/>
                <a:tab pos="1828206" algn="l"/>
                <a:tab pos="2437608" algn="l"/>
                <a:tab pos="3047009" algn="l"/>
                <a:tab pos="3656411" algn="l"/>
                <a:tab pos="4265813" algn="l"/>
                <a:tab pos="4875215" algn="l"/>
                <a:tab pos="5484617" algn="l"/>
                <a:tab pos="6094019" algn="l"/>
                <a:tab pos="6703421" algn="l"/>
                <a:tab pos="7312823" algn="l"/>
                <a:tab pos="7922224" algn="l"/>
                <a:tab pos="8531626" algn="l"/>
                <a:tab pos="9141028" algn="l"/>
                <a:tab pos="9750430" algn="l"/>
                <a:tab pos="10359832" algn="l"/>
                <a:tab pos="10969234" algn="l"/>
                <a:tab pos="11578636" algn="l"/>
                <a:tab pos="12188038" algn="l"/>
              </a:tabLst>
            </a:pPr>
            <a:r>
              <a:rPr lang="en-US" sz="1600">
                <a:solidFill>
                  <a:srgbClr val="000000"/>
                </a:solidFill>
              </a:rPr>
              <a:t>Condition:</a:t>
            </a:r>
            <a:br>
              <a:rPr lang="en-US" sz="1600">
                <a:solidFill>
                  <a:srgbClr val="000000"/>
                </a:solidFill>
              </a:rPr>
            </a:br>
            <a:r>
              <a:rPr lang="en-US" sz="1600">
                <a:solidFill>
                  <a:srgbClr val="000000"/>
                </a:solidFill>
              </a:rPr>
              <a:t>action =</a:t>
            </a:r>
            <a:br>
              <a:rPr lang="en-US" sz="1600">
                <a:solidFill>
                  <a:srgbClr val="000000"/>
                </a:solidFill>
              </a:rPr>
            </a:br>
            <a:r>
              <a:rPr lang="en-US" sz="1600">
                <a:solidFill>
                  <a:srgbClr val="000000"/>
                </a:solidFill>
              </a:rPr>
              <a:t>'purchase'</a:t>
            </a:r>
          </a:p>
        </p:txBody>
      </p:sp>
      <p:sp>
        <p:nvSpPr>
          <p:cNvPr id="16394" name="Oval 10"/>
          <p:cNvSpPr>
            <a:spLocks noChangeArrowheads="1"/>
          </p:cNvSpPr>
          <p:nvPr/>
        </p:nvSpPr>
        <p:spPr bwMode="auto">
          <a:xfrm>
            <a:off x="9482314" y="4976864"/>
            <a:ext cx="852794" cy="486683"/>
          </a:xfrm>
          <a:prstGeom prst="ellipse">
            <a:avLst/>
          </a:prstGeom>
          <a:solidFill>
            <a:srgbClr val="E6FF00"/>
          </a:solidFill>
          <a:ln w="9360">
            <a:solidFill>
              <a:srgbClr val="80808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19961" tIns="59981" rIns="119961" bIns="59981" anchor="ctr"/>
          <a:lstStyle/>
          <a:p>
            <a:pPr algn="ctr">
              <a:tabLst>
                <a:tab pos="0" algn="l"/>
                <a:tab pos="609402" algn="l"/>
                <a:tab pos="1218804" algn="l"/>
                <a:tab pos="1828206" algn="l"/>
                <a:tab pos="2437608" algn="l"/>
                <a:tab pos="3047009" algn="l"/>
                <a:tab pos="3656411" algn="l"/>
                <a:tab pos="4265813" algn="l"/>
                <a:tab pos="4875215" algn="l"/>
                <a:tab pos="5484617" algn="l"/>
                <a:tab pos="6094019" algn="l"/>
                <a:tab pos="6703421" algn="l"/>
                <a:tab pos="7312823" algn="l"/>
                <a:tab pos="7922224" algn="l"/>
                <a:tab pos="8531626" algn="l"/>
                <a:tab pos="9141028" algn="l"/>
                <a:tab pos="9750430" algn="l"/>
                <a:tab pos="10359832" algn="l"/>
                <a:tab pos="10969234" algn="l"/>
                <a:tab pos="11578636" algn="l"/>
                <a:tab pos="12188038" algn="l"/>
              </a:tabLst>
            </a:pPr>
            <a:r>
              <a:rPr lang="en-US">
                <a:solidFill>
                  <a:srgbClr val="000000"/>
                </a:solidFill>
              </a:rPr>
              <a:t>sort</a:t>
            </a:r>
          </a:p>
        </p:txBody>
      </p:sp>
      <p:sp>
        <p:nvSpPr>
          <p:cNvPr id="16395" name="AutoShape 11"/>
          <p:cNvSpPr>
            <a:spLocks noChangeArrowheads="1"/>
          </p:cNvSpPr>
          <p:nvPr/>
        </p:nvSpPr>
        <p:spPr bwMode="auto">
          <a:xfrm>
            <a:off x="9602933" y="3512582"/>
            <a:ext cx="1341617" cy="366071"/>
          </a:xfrm>
          <a:prstGeom prst="wedgeRoundRectCallout">
            <a:avLst>
              <a:gd name="adj1" fmla="val -20630"/>
              <a:gd name="adj2" fmla="val 347769"/>
              <a:gd name="adj3" fmla="val 16667"/>
            </a:avLst>
          </a:prstGeom>
          <a:solidFill>
            <a:srgbClr val="CFE7F5"/>
          </a:solidFill>
          <a:ln w="9360">
            <a:solidFill>
              <a:srgbClr val="80808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19961" tIns="59981" rIns="119961" bIns="59981" anchor="ctr"/>
          <a:lstStyle/>
          <a:p>
            <a:pPr>
              <a:tabLst>
                <a:tab pos="0" algn="l"/>
                <a:tab pos="609402" algn="l"/>
                <a:tab pos="1218804" algn="l"/>
                <a:tab pos="1828206" algn="l"/>
                <a:tab pos="2437608" algn="l"/>
                <a:tab pos="3047009" algn="l"/>
                <a:tab pos="3656411" algn="l"/>
                <a:tab pos="4265813" algn="l"/>
                <a:tab pos="4875215" algn="l"/>
                <a:tab pos="5484617" algn="l"/>
                <a:tab pos="6094019" algn="l"/>
                <a:tab pos="6703421" algn="l"/>
                <a:tab pos="7312823" algn="l"/>
                <a:tab pos="7922224" algn="l"/>
                <a:tab pos="8531626" algn="l"/>
                <a:tab pos="9141028" algn="l"/>
                <a:tab pos="9750430" algn="l"/>
                <a:tab pos="10359832" algn="l"/>
                <a:tab pos="10969234" algn="l"/>
                <a:tab pos="11578636" algn="l"/>
                <a:tab pos="12188038" algn="l"/>
              </a:tabLst>
            </a:pPr>
            <a:r>
              <a:rPr lang="en-US" sz="1600">
                <a:solidFill>
                  <a:srgbClr val="000000"/>
                </a:solidFill>
              </a:rPr>
              <a:t>Key: c DESC</a:t>
            </a:r>
          </a:p>
        </p:txBody>
      </p:sp>
      <p:sp>
        <p:nvSpPr>
          <p:cNvPr id="16396" name="Oval 12"/>
          <p:cNvSpPr>
            <a:spLocks noChangeArrowheads="1"/>
          </p:cNvSpPr>
          <p:nvPr/>
        </p:nvSpPr>
        <p:spPr bwMode="auto">
          <a:xfrm>
            <a:off x="962833" y="4022543"/>
            <a:ext cx="852794" cy="486683"/>
          </a:xfrm>
          <a:prstGeom prst="ellipse">
            <a:avLst/>
          </a:prstGeom>
          <a:solidFill>
            <a:srgbClr val="E6FF00"/>
          </a:solidFill>
          <a:ln w="9360">
            <a:solidFill>
              <a:srgbClr val="80808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19961" tIns="59981" rIns="119961" bIns="59981" anchor="ctr"/>
          <a:lstStyle/>
          <a:p>
            <a:pPr algn="ctr">
              <a:tabLst>
                <a:tab pos="0" algn="l"/>
                <a:tab pos="609402" algn="l"/>
                <a:tab pos="1218804" algn="l"/>
                <a:tab pos="1828206" algn="l"/>
                <a:tab pos="2437608" algn="l"/>
                <a:tab pos="3047009" algn="l"/>
                <a:tab pos="3656411" algn="l"/>
                <a:tab pos="4265813" algn="l"/>
                <a:tab pos="4875215" algn="l"/>
                <a:tab pos="5484617" algn="l"/>
                <a:tab pos="6094019" algn="l"/>
                <a:tab pos="6703421" algn="l"/>
                <a:tab pos="7312823" algn="l"/>
                <a:tab pos="7922224" algn="l"/>
                <a:tab pos="8531626" algn="l"/>
                <a:tab pos="9141028" algn="l"/>
                <a:tab pos="9750430" algn="l"/>
                <a:tab pos="10359832" algn="l"/>
                <a:tab pos="10969234" algn="l"/>
                <a:tab pos="11578636" algn="l"/>
                <a:tab pos="12188038" algn="l"/>
              </a:tabLst>
            </a:pPr>
            <a:r>
              <a:rPr lang="en-US">
                <a:solidFill>
                  <a:srgbClr val="000000"/>
                </a:solidFill>
              </a:rPr>
              <a:t>scan</a:t>
            </a:r>
          </a:p>
        </p:txBody>
      </p:sp>
      <p:cxnSp>
        <p:nvCxnSpPr>
          <p:cNvPr id="16397" name="AutoShape 13"/>
          <p:cNvCxnSpPr>
            <a:cxnSpLocks noChangeShapeType="1"/>
            <a:stCxn id="16390" idx="6"/>
            <a:endCxn id="16394" idx="2"/>
          </p:cNvCxnSpPr>
          <p:nvPr/>
        </p:nvCxnSpPr>
        <p:spPr bwMode="auto">
          <a:xfrm flipV="1">
            <a:off x="8288825" y="5220206"/>
            <a:ext cx="1193489" cy="21160"/>
          </a:xfrm>
          <a:prstGeom prst="curvedConnector3">
            <a:avLst>
              <a:gd name="adj1" fmla="val 50000"/>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cxnSp>
        <p:nvCxnSpPr>
          <p:cNvPr id="16398" name="AutoShape 14"/>
          <p:cNvCxnSpPr>
            <a:cxnSpLocks noChangeShapeType="1"/>
            <a:stCxn id="16396" idx="6"/>
            <a:endCxn id="16392" idx="2"/>
          </p:cNvCxnSpPr>
          <p:nvPr/>
        </p:nvCxnSpPr>
        <p:spPr bwMode="auto">
          <a:xfrm>
            <a:off x="1815627" y="4265883"/>
            <a:ext cx="1474933" cy="2117"/>
          </a:xfrm>
          <a:prstGeom prst="straightConnector1">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cxnSp>
        <p:nvCxnSpPr>
          <p:cNvPr id="16399" name="AutoShape 15"/>
          <p:cNvCxnSpPr>
            <a:cxnSpLocks noChangeShapeType="1"/>
            <a:stCxn id="16392" idx="5"/>
            <a:endCxn id="16388" idx="1"/>
          </p:cNvCxnSpPr>
          <p:nvPr/>
        </p:nvCxnSpPr>
        <p:spPr bwMode="auto">
          <a:xfrm>
            <a:off x="4018504" y="4437281"/>
            <a:ext cx="1286598" cy="586135"/>
          </a:xfrm>
          <a:prstGeom prst="straightConnector1">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cxnSp>
        <p:nvCxnSpPr>
          <p:cNvPr id="16400" name="AutoShape 16"/>
          <p:cNvCxnSpPr>
            <a:cxnSpLocks noChangeShapeType="1"/>
            <a:stCxn id="16388" idx="6"/>
            <a:endCxn id="16390" idx="2"/>
          </p:cNvCxnSpPr>
          <p:nvPr/>
        </p:nvCxnSpPr>
        <p:spPr bwMode="auto">
          <a:xfrm>
            <a:off x="6033046" y="5196929"/>
            <a:ext cx="1402984" cy="44437"/>
          </a:xfrm>
          <a:prstGeom prst="straightConnector1">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sp>
        <p:nvSpPr>
          <p:cNvPr id="16401" name="AutoShape 17"/>
          <p:cNvSpPr>
            <a:spLocks noChangeArrowheads="1"/>
          </p:cNvSpPr>
          <p:nvPr/>
        </p:nvSpPr>
        <p:spPr bwMode="auto">
          <a:xfrm>
            <a:off x="596744" y="2924330"/>
            <a:ext cx="1828324" cy="366071"/>
          </a:xfrm>
          <a:prstGeom prst="wedgeRoundRectCallout">
            <a:avLst>
              <a:gd name="adj1" fmla="val 5259"/>
              <a:gd name="adj2" fmla="val 251963"/>
              <a:gd name="adj3" fmla="val 16667"/>
            </a:avLst>
          </a:prstGeom>
          <a:solidFill>
            <a:srgbClr val="CFE7F5"/>
          </a:solidFill>
          <a:ln w="9360">
            <a:solidFill>
              <a:srgbClr val="80808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19961" tIns="59981" rIns="119961" bIns="59981" anchor="ctr"/>
          <a:lstStyle/>
          <a:p>
            <a:pPr algn="ctr">
              <a:tabLst>
                <a:tab pos="0" algn="l"/>
                <a:tab pos="609402" algn="l"/>
                <a:tab pos="1218804" algn="l"/>
                <a:tab pos="1828206" algn="l"/>
                <a:tab pos="2437608" algn="l"/>
                <a:tab pos="3047009" algn="l"/>
                <a:tab pos="3656411" algn="l"/>
                <a:tab pos="4265813" algn="l"/>
                <a:tab pos="4875215" algn="l"/>
                <a:tab pos="5484617" algn="l"/>
                <a:tab pos="6094019" algn="l"/>
                <a:tab pos="6703421" algn="l"/>
                <a:tab pos="7312823" algn="l"/>
                <a:tab pos="7922224" algn="l"/>
                <a:tab pos="8531626" algn="l"/>
                <a:tab pos="9141028" algn="l"/>
                <a:tab pos="9750430" algn="l"/>
                <a:tab pos="10359832" algn="l"/>
                <a:tab pos="10969234" algn="l"/>
                <a:tab pos="11578636" algn="l"/>
                <a:tab pos="12188038" algn="l"/>
              </a:tabLst>
            </a:pPr>
            <a:r>
              <a:rPr lang="en-US" sz="1600">
                <a:solidFill>
                  <a:srgbClr val="000000"/>
                </a:solidFill>
              </a:rPr>
              <a:t>Table: splunk</a:t>
            </a:r>
          </a:p>
        </p:txBody>
      </p:sp>
      <p:sp>
        <p:nvSpPr>
          <p:cNvPr id="16402" name="Rectangle 18"/>
          <p:cNvSpPr>
            <a:spLocks noChangeArrowheads="1"/>
          </p:cNvSpPr>
          <p:nvPr/>
        </p:nvSpPr>
        <p:spPr bwMode="auto">
          <a:xfrm>
            <a:off x="363973" y="4752567"/>
            <a:ext cx="2315030" cy="1341552"/>
          </a:xfrm>
          <a:prstGeom prst="rect">
            <a:avLst/>
          </a:prstGeom>
          <a:solidFill>
            <a:srgbClr val="E6E6E6"/>
          </a:solidFill>
          <a:ln w="9360">
            <a:solidFill>
              <a:srgbClr val="80808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19961" tIns="59981" rIns="119961" bIns="59981"/>
          <a:lstStyle/>
          <a:p>
            <a:pPr algn="ctr">
              <a:tabLst>
                <a:tab pos="0" algn="l"/>
                <a:tab pos="609402" algn="l"/>
                <a:tab pos="1218804" algn="l"/>
                <a:tab pos="1828206" algn="l"/>
                <a:tab pos="2437608" algn="l"/>
                <a:tab pos="3047009" algn="l"/>
                <a:tab pos="3656411" algn="l"/>
                <a:tab pos="4265813" algn="l"/>
                <a:tab pos="4875215" algn="l"/>
                <a:tab pos="5484617" algn="l"/>
                <a:tab pos="6094019" algn="l"/>
                <a:tab pos="6703421" algn="l"/>
                <a:tab pos="7312823" algn="l"/>
                <a:tab pos="7922224" algn="l"/>
                <a:tab pos="8531626" algn="l"/>
                <a:tab pos="9141028" algn="l"/>
                <a:tab pos="9750430" algn="l"/>
                <a:tab pos="10359832" algn="l"/>
                <a:tab pos="10969234" algn="l"/>
                <a:tab pos="11578636" algn="l"/>
                <a:tab pos="12188038" algn="l"/>
              </a:tabLst>
            </a:pPr>
            <a:r>
              <a:rPr lang="en-US">
                <a:solidFill>
                  <a:srgbClr val="000000"/>
                </a:solidFill>
              </a:rPr>
              <a:t>MySQL</a:t>
            </a:r>
          </a:p>
        </p:txBody>
      </p:sp>
      <p:cxnSp>
        <p:nvCxnSpPr>
          <p:cNvPr id="16403" name="AutoShape 19"/>
          <p:cNvCxnSpPr>
            <a:cxnSpLocks noChangeShapeType="1"/>
            <a:stCxn id="16404" idx="6"/>
            <a:endCxn id="16388" idx="2"/>
          </p:cNvCxnSpPr>
          <p:nvPr/>
        </p:nvCxnSpPr>
        <p:spPr bwMode="auto">
          <a:xfrm flipV="1">
            <a:off x="2071678" y="5196929"/>
            <a:ext cx="3108573" cy="330098"/>
          </a:xfrm>
          <a:prstGeom prst="straightConnector1">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sp>
        <p:nvSpPr>
          <p:cNvPr id="16404" name="Oval 20"/>
          <p:cNvSpPr>
            <a:spLocks noChangeArrowheads="1"/>
          </p:cNvSpPr>
          <p:nvPr/>
        </p:nvSpPr>
        <p:spPr bwMode="auto">
          <a:xfrm>
            <a:off x="1218883" y="5283687"/>
            <a:ext cx="852795" cy="486683"/>
          </a:xfrm>
          <a:prstGeom prst="ellipse">
            <a:avLst/>
          </a:prstGeom>
          <a:solidFill>
            <a:srgbClr val="E6FF00"/>
          </a:solidFill>
          <a:ln w="9360">
            <a:solidFill>
              <a:srgbClr val="80808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19961" tIns="59981" rIns="119961" bIns="59981" anchor="ctr"/>
          <a:lstStyle/>
          <a:p>
            <a:pPr algn="ctr">
              <a:tabLst>
                <a:tab pos="0" algn="l"/>
                <a:tab pos="609402" algn="l"/>
                <a:tab pos="1218804" algn="l"/>
                <a:tab pos="1828206" algn="l"/>
                <a:tab pos="2437608" algn="l"/>
                <a:tab pos="3047009" algn="l"/>
                <a:tab pos="3656411" algn="l"/>
                <a:tab pos="4265813" algn="l"/>
                <a:tab pos="4875215" algn="l"/>
                <a:tab pos="5484617" algn="l"/>
                <a:tab pos="6094019" algn="l"/>
                <a:tab pos="6703421" algn="l"/>
                <a:tab pos="7312823" algn="l"/>
                <a:tab pos="7922224" algn="l"/>
                <a:tab pos="8531626" algn="l"/>
                <a:tab pos="9141028" algn="l"/>
                <a:tab pos="9750430" algn="l"/>
                <a:tab pos="10359832" algn="l"/>
                <a:tab pos="10969234" algn="l"/>
                <a:tab pos="11578636" algn="l"/>
                <a:tab pos="12188038" algn="l"/>
              </a:tabLst>
            </a:pPr>
            <a:r>
              <a:rPr lang="en-US">
                <a:solidFill>
                  <a:srgbClr val="000000"/>
                </a:solidFill>
              </a:rPr>
              <a:t>scan</a:t>
            </a:r>
          </a:p>
        </p:txBody>
      </p:sp>
      <p:sp>
        <p:nvSpPr>
          <p:cNvPr id="16405" name="AutoShape 21"/>
          <p:cNvSpPr>
            <a:spLocks noChangeArrowheads="1"/>
          </p:cNvSpPr>
          <p:nvPr/>
        </p:nvSpPr>
        <p:spPr bwMode="auto">
          <a:xfrm>
            <a:off x="2395443" y="5825386"/>
            <a:ext cx="1828324" cy="366070"/>
          </a:xfrm>
          <a:prstGeom prst="wedgeRoundRectCallout">
            <a:avLst>
              <a:gd name="adj1" fmla="val -75056"/>
              <a:gd name="adj2" fmla="val -57338"/>
              <a:gd name="adj3" fmla="val 16667"/>
            </a:avLst>
          </a:prstGeom>
          <a:solidFill>
            <a:srgbClr val="CFE7F5"/>
          </a:solidFill>
          <a:ln w="9360">
            <a:solidFill>
              <a:srgbClr val="80808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19961" tIns="59981" rIns="119961" bIns="59981" anchor="ctr"/>
          <a:lstStyle/>
          <a:p>
            <a:pPr algn="ctr">
              <a:tabLst>
                <a:tab pos="0" algn="l"/>
                <a:tab pos="609402" algn="l"/>
                <a:tab pos="1218804" algn="l"/>
                <a:tab pos="1828206" algn="l"/>
                <a:tab pos="2437608" algn="l"/>
                <a:tab pos="3047009" algn="l"/>
                <a:tab pos="3656411" algn="l"/>
                <a:tab pos="4265813" algn="l"/>
                <a:tab pos="4875215" algn="l"/>
                <a:tab pos="5484617" algn="l"/>
                <a:tab pos="6094019" algn="l"/>
                <a:tab pos="6703421" algn="l"/>
                <a:tab pos="7312823" algn="l"/>
                <a:tab pos="7922224" algn="l"/>
                <a:tab pos="8531626" algn="l"/>
                <a:tab pos="9141028" algn="l"/>
                <a:tab pos="9750430" algn="l"/>
                <a:tab pos="10359832" algn="l"/>
                <a:tab pos="10969234" algn="l"/>
                <a:tab pos="11578636" algn="l"/>
                <a:tab pos="12188038" algn="l"/>
              </a:tabLst>
            </a:pPr>
            <a:r>
              <a:rPr lang="en-US" sz="1600">
                <a:solidFill>
                  <a:srgbClr val="000000"/>
                </a:solidFill>
              </a:rPr>
              <a:t>Table: products</a:t>
            </a:r>
          </a:p>
        </p:txBody>
      </p:sp>
    </p:spTree>
    <p:extLst>
      <p:ext uri="{BB962C8B-B14F-4D97-AF65-F5344CB8AC3E}">
        <p14:creationId xmlns:p14="http://schemas.microsoft.com/office/powerpoint/2010/main" val="378503213"/>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900" dirty="0" smtClean="0"/>
              <a:t>Defining a rule</a:t>
            </a:r>
            <a:endParaRPr lang="en-US" sz="4900" dirty="0"/>
          </a:p>
        </p:txBody>
      </p:sp>
      <p:sp>
        <p:nvSpPr>
          <p:cNvPr id="3" name="Content Placeholder 2"/>
          <p:cNvSpPr>
            <a:spLocks noGrp="1"/>
          </p:cNvSpPr>
          <p:nvPr>
            <p:ph idx="1"/>
          </p:nvPr>
        </p:nvSpPr>
        <p:spPr>
          <a:xfrm>
            <a:off x="6251404" y="1317983"/>
            <a:ext cx="5723103" cy="3776127"/>
          </a:xfrm>
          <a:solidFill>
            <a:schemeClr val="accent2">
              <a:lumMod val="20000"/>
              <a:lumOff val="80000"/>
            </a:schemeClr>
          </a:solidFill>
        </p:spPr>
        <p:txBody>
          <a:bodyPr/>
          <a:lstStyle/>
          <a:p>
            <a:pPr marL="0" indent="0">
              <a:buNone/>
            </a:pPr>
            <a:r>
              <a:rPr lang="en-US" sz="1600" b="1" dirty="0">
                <a:latin typeface="Courier New"/>
                <a:cs typeface="Courier New"/>
              </a:rPr>
              <a:t>c</a:t>
            </a:r>
            <a:r>
              <a:rPr lang="en-US" sz="1600" b="1" dirty="0" smtClean="0">
                <a:latin typeface="Courier New"/>
                <a:cs typeface="Courier New"/>
              </a:rPr>
              <a:t>lass </a:t>
            </a:r>
            <a:r>
              <a:rPr lang="en-US" sz="1600" b="1" dirty="0" err="1" smtClean="0">
                <a:latin typeface="Courier New"/>
                <a:cs typeface="Courier New"/>
              </a:rPr>
              <a:t>FilterIntoJoinRule</a:t>
            </a:r>
            <a:r>
              <a:rPr lang="en-US" sz="1600" b="1" dirty="0" smtClean="0">
                <a:latin typeface="Courier New"/>
                <a:cs typeface="Courier New"/>
              </a:rPr>
              <a:t> extends </a:t>
            </a:r>
            <a:r>
              <a:rPr lang="en-US" sz="1600" b="1" dirty="0" err="1" smtClean="0">
                <a:latin typeface="Courier New"/>
                <a:cs typeface="Courier New"/>
              </a:rPr>
              <a:t>RelOptRule</a:t>
            </a:r>
            <a:r>
              <a:rPr lang="en-US" sz="1600" b="1" dirty="0" smtClean="0">
                <a:latin typeface="Courier New"/>
                <a:cs typeface="Courier New"/>
              </a:rPr>
              <a:t> {</a:t>
            </a:r>
            <a:br>
              <a:rPr lang="en-US" sz="1600" b="1" dirty="0" smtClean="0">
                <a:latin typeface="Courier New"/>
                <a:cs typeface="Courier New"/>
              </a:rPr>
            </a:br>
            <a:r>
              <a:rPr lang="en-US" sz="1600" b="1" dirty="0" smtClean="0">
                <a:latin typeface="Courier New"/>
                <a:cs typeface="Courier New"/>
              </a:rPr>
              <a:t>  public </a:t>
            </a:r>
            <a:r>
              <a:rPr lang="en-US" sz="1600" b="1" dirty="0" err="1">
                <a:latin typeface="Courier New"/>
                <a:cs typeface="Courier New"/>
              </a:rPr>
              <a:t>FilterIntoJoinRule</a:t>
            </a:r>
            <a:r>
              <a:rPr lang="en-US" sz="1600" b="1" dirty="0" smtClean="0">
                <a:latin typeface="Courier New"/>
                <a:cs typeface="Courier New"/>
              </a:rPr>
              <a:t>() </a:t>
            </a:r>
            <a:r>
              <a:rPr lang="en-US" sz="1600" b="1" dirty="0">
                <a:latin typeface="Courier New"/>
                <a:cs typeface="Courier New"/>
              </a:rPr>
              <a:t>{</a:t>
            </a:r>
            <a:br>
              <a:rPr lang="en-US" sz="1600" b="1" dirty="0">
                <a:latin typeface="Courier New"/>
                <a:cs typeface="Courier New"/>
              </a:rPr>
            </a:br>
            <a:r>
              <a:rPr lang="en-US" sz="1600" b="1" dirty="0">
                <a:latin typeface="Courier New"/>
                <a:cs typeface="Courier New"/>
              </a:rPr>
              <a:t>  </a:t>
            </a:r>
            <a:r>
              <a:rPr lang="en-US" sz="1600" b="1" dirty="0" smtClean="0">
                <a:latin typeface="Courier New"/>
                <a:cs typeface="Courier New"/>
              </a:rPr>
              <a:t>  super</a:t>
            </a:r>
            <a:r>
              <a:rPr lang="en-US" sz="1600" b="1" dirty="0">
                <a:latin typeface="Courier New"/>
                <a:cs typeface="Courier New"/>
              </a:rPr>
              <a:t>(</a:t>
            </a:r>
            <a:br>
              <a:rPr lang="en-US" sz="1600" b="1" dirty="0">
                <a:latin typeface="Courier New"/>
                <a:cs typeface="Courier New"/>
              </a:rPr>
            </a:br>
            <a:r>
              <a:rPr lang="en-US" sz="1600" b="1" dirty="0">
                <a:latin typeface="Courier New"/>
                <a:cs typeface="Courier New"/>
              </a:rPr>
              <a:t>      </a:t>
            </a:r>
            <a:r>
              <a:rPr lang="en-US" sz="1600" b="1" dirty="0" smtClean="0">
                <a:latin typeface="Courier New"/>
                <a:cs typeface="Courier New"/>
              </a:rPr>
              <a:t>operand</a:t>
            </a:r>
            <a:r>
              <a:rPr lang="en-US" sz="1600" b="1" dirty="0">
                <a:latin typeface="Courier New"/>
                <a:cs typeface="Courier New"/>
              </a:rPr>
              <a:t>(</a:t>
            </a:r>
            <a:r>
              <a:rPr lang="en-US" sz="1600" b="1" dirty="0" err="1">
                <a:latin typeface="Courier New"/>
                <a:cs typeface="Courier New"/>
              </a:rPr>
              <a:t>Filter.class</a:t>
            </a:r>
            <a:r>
              <a:rPr lang="en-US" sz="1600" b="1" dirty="0">
                <a:latin typeface="Courier New"/>
                <a:cs typeface="Courier New"/>
              </a:rPr>
              <a:t>,</a:t>
            </a:r>
            <a:br>
              <a:rPr lang="en-US" sz="1600" b="1" dirty="0">
                <a:latin typeface="Courier New"/>
                <a:cs typeface="Courier New"/>
              </a:rPr>
            </a:br>
            <a:r>
              <a:rPr lang="en-US" sz="1600" b="1" dirty="0">
                <a:latin typeface="Courier New"/>
                <a:cs typeface="Courier New"/>
              </a:rPr>
              <a:t>          </a:t>
            </a:r>
            <a:r>
              <a:rPr lang="en-US" sz="1600" b="1" dirty="0" smtClean="0">
                <a:latin typeface="Courier New"/>
                <a:cs typeface="Courier New"/>
              </a:rPr>
              <a:t>operand</a:t>
            </a:r>
            <a:r>
              <a:rPr lang="en-US" sz="1600" b="1" dirty="0">
                <a:latin typeface="Courier New"/>
                <a:cs typeface="Courier New"/>
              </a:rPr>
              <a:t>(</a:t>
            </a:r>
            <a:r>
              <a:rPr lang="en-US" sz="1600" b="1" dirty="0" err="1">
                <a:latin typeface="Courier New"/>
                <a:cs typeface="Courier New"/>
              </a:rPr>
              <a:t>Join.class</a:t>
            </a:r>
            <a:r>
              <a:rPr lang="en-US" sz="1600" b="1" dirty="0">
                <a:latin typeface="Courier New"/>
                <a:cs typeface="Courier New"/>
              </a:rPr>
              <a:t>, </a:t>
            </a:r>
            <a:r>
              <a:rPr lang="en-US" sz="1600" b="1" dirty="0" smtClean="0">
                <a:latin typeface="Courier New"/>
                <a:cs typeface="Courier New"/>
              </a:rPr>
              <a:t>any</a:t>
            </a:r>
            <a:r>
              <a:rPr lang="en-US" sz="1600" b="1" dirty="0">
                <a:latin typeface="Courier New"/>
                <a:cs typeface="Courier New"/>
              </a:rPr>
              <a:t>())</a:t>
            </a:r>
            <a:r>
              <a:rPr lang="en-US" sz="1600" b="1" dirty="0" smtClean="0">
                <a:latin typeface="Courier New"/>
                <a:cs typeface="Courier New"/>
              </a:rPr>
              <a:t>))</a:t>
            </a:r>
            <a:r>
              <a:rPr lang="en-US" sz="1600" b="1" dirty="0">
                <a:latin typeface="Courier New"/>
                <a:cs typeface="Courier New"/>
              </a:rPr>
              <a:t>;</a:t>
            </a:r>
            <a:br>
              <a:rPr lang="en-US" sz="1600" b="1" dirty="0">
                <a:latin typeface="Courier New"/>
                <a:cs typeface="Courier New"/>
              </a:rPr>
            </a:br>
            <a:r>
              <a:rPr lang="en-US" sz="1600" b="1" dirty="0" smtClean="0">
                <a:latin typeface="Courier New"/>
                <a:cs typeface="Courier New"/>
              </a:rPr>
              <a:t>  }</a:t>
            </a:r>
            <a:r>
              <a:rPr lang="en-US" sz="1600" b="1" dirty="0">
                <a:latin typeface="Courier New"/>
                <a:cs typeface="Courier New"/>
              </a:rPr>
              <a:t/>
            </a:r>
            <a:br>
              <a:rPr lang="en-US" sz="1600" b="1" dirty="0">
                <a:latin typeface="Courier New"/>
                <a:cs typeface="Courier New"/>
              </a:rPr>
            </a:br>
            <a:r>
              <a:rPr lang="en-US" sz="1600" b="1" dirty="0">
                <a:latin typeface="Courier New"/>
                <a:cs typeface="Courier New"/>
              </a:rPr>
              <a:t/>
            </a:r>
            <a:br>
              <a:rPr lang="en-US" sz="1600" b="1" dirty="0">
                <a:latin typeface="Courier New"/>
                <a:cs typeface="Courier New"/>
              </a:rPr>
            </a:br>
            <a:r>
              <a:rPr lang="en-US" sz="1600" b="1" dirty="0" smtClean="0">
                <a:latin typeface="Courier New"/>
                <a:cs typeface="Courier New"/>
              </a:rPr>
              <a:t>  public </a:t>
            </a:r>
            <a:r>
              <a:rPr lang="en-US" sz="1600" b="1" dirty="0">
                <a:latin typeface="Courier New"/>
                <a:cs typeface="Courier New"/>
              </a:rPr>
              <a:t>void </a:t>
            </a:r>
            <a:r>
              <a:rPr lang="en-US" sz="1600" b="1" dirty="0" err="1">
                <a:latin typeface="Courier New"/>
                <a:cs typeface="Courier New"/>
              </a:rPr>
              <a:t>onMatch</a:t>
            </a:r>
            <a:r>
              <a:rPr lang="en-US" sz="1600" b="1" dirty="0">
                <a:latin typeface="Courier New"/>
                <a:cs typeface="Courier New"/>
              </a:rPr>
              <a:t>(</a:t>
            </a:r>
            <a:r>
              <a:rPr lang="en-US" sz="1600" b="1" dirty="0" err="1">
                <a:latin typeface="Courier New"/>
                <a:cs typeface="Courier New"/>
              </a:rPr>
              <a:t>RelOptRuleCall</a:t>
            </a:r>
            <a:r>
              <a:rPr lang="en-US" sz="1600" b="1" dirty="0">
                <a:latin typeface="Courier New"/>
                <a:cs typeface="Courier New"/>
              </a:rPr>
              <a:t> call) {</a:t>
            </a:r>
            <a:br>
              <a:rPr lang="en-US" sz="1600" b="1" dirty="0">
                <a:latin typeface="Courier New"/>
                <a:cs typeface="Courier New"/>
              </a:rPr>
            </a:br>
            <a:r>
              <a:rPr lang="en-US" sz="1600" b="1" dirty="0" smtClean="0">
                <a:latin typeface="Courier New"/>
                <a:cs typeface="Courier New"/>
              </a:rPr>
              <a:t>    </a:t>
            </a:r>
            <a:r>
              <a:rPr lang="en-US" sz="1600" b="1" dirty="0">
                <a:latin typeface="Courier New"/>
                <a:cs typeface="Courier New"/>
              </a:rPr>
              <a:t>Filter filter = </a:t>
            </a:r>
            <a:r>
              <a:rPr lang="en-US" sz="1600" b="1" dirty="0" err="1">
                <a:latin typeface="Courier New"/>
                <a:cs typeface="Courier New"/>
              </a:rPr>
              <a:t>call.rel</a:t>
            </a:r>
            <a:r>
              <a:rPr lang="en-US" sz="1600" b="1" dirty="0">
                <a:latin typeface="Courier New"/>
                <a:cs typeface="Courier New"/>
              </a:rPr>
              <a:t>(0);</a:t>
            </a:r>
            <a:br>
              <a:rPr lang="en-US" sz="1600" b="1" dirty="0">
                <a:latin typeface="Courier New"/>
                <a:cs typeface="Courier New"/>
              </a:rPr>
            </a:br>
            <a:r>
              <a:rPr lang="en-US" sz="1600" b="1" dirty="0" smtClean="0">
                <a:latin typeface="Courier New"/>
                <a:cs typeface="Courier New"/>
              </a:rPr>
              <a:t>    </a:t>
            </a:r>
            <a:r>
              <a:rPr lang="en-US" sz="1600" b="1" dirty="0">
                <a:latin typeface="Courier New"/>
                <a:cs typeface="Courier New"/>
              </a:rPr>
              <a:t>Join join = </a:t>
            </a:r>
            <a:r>
              <a:rPr lang="en-US" sz="1600" b="1" dirty="0" err="1">
                <a:latin typeface="Courier New"/>
                <a:cs typeface="Courier New"/>
              </a:rPr>
              <a:t>call.rel</a:t>
            </a:r>
            <a:r>
              <a:rPr lang="en-US" sz="1600" b="1" dirty="0">
                <a:latin typeface="Courier New"/>
                <a:cs typeface="Courier New"/>
              </a:rPr>
              <a:t>(1)</a:t>
            </a:r>
            <a:r>
              <a:rPr lang="en-US" sz="1600" b="1" dirty="0" smtClean="0">
                <a:latin typeface="Courier New"/>
                <a:cs typeface="Courier New"/>
              </a:rPr>
              <a:t>;</a:t>
            </a:r>
          </a:p>
          <a:p>
            <a:pPr marL="0" indent="0">
              <a:buNone/>
            </a:pPr>
            <a:r>
              <a:rPr lang="en-US" sz="1600" b="1" dirty="0">
                <a:latin typeface="Courier New"/>
                <a:cs typeface="Courier New"/>
              </a:rPr>
              <a:t> </a:t>
            </a:r>
            <a:r>
              <a:rPr lang="en-US" sz="1600" b="1" dirty="0" smtClean="0">
                <a:latin typeface="Courier New"/>
                <a:cs typeface="Courier New"/>
              </a:rPr>
              <a:t>   Filter </a:t>
            </a:r>
            <a:r>
              <a:rPr lang="en-US" sz="1600" b="1" dirty="0" err="1" smtClean="0">
                <a:latin typeface="Courier New"/>
                <a:cs typeface="Courier New"/>
              </a:rPr>
              <a:t>newFilter</a:t>
            </a:r>
            <a:r>
              <a:rPr lang="en-US" sz="1600" b="1" dirty="0" smtClean="0">
                <a:latin typeface="Courier New"/>
                <a:cs typeface="Courier New"/>
              </a:rPr>
              <a:t> = ...;</a:t>
            </a:r>
            <a:br>
              <a:rPr lang="en-US" sz="1600" b="1" dirty="0" smtClean="0">
                <a:latin typeface="Courier New"/>
                <a:cs typeface="Courier New"/>
              </a:rPr>
            </a:br>
            <a:r>
              <a:rPr lang="en-US" sz="1600" b="1" dirty="0" smtClean="0">
                <a:latin typeface="Courier New"/>
                <a:cs typeface="Courier New"/>
              </a:rPr>
              <a:t>    Join </a:t>
            </a:r>
            <a:r>
              <a:rPr lang="en-US" sz="1600" b="1" dirty="0" err="1" smtClean="0">
                <a:latin typeface="Courier New"/>
                <a:cs typeface="Courier New"/>
              </a:rPr>
              <a:t>newJoin</a:t>
            </a:r>
            <a:r>
              <a:rPr lang="en-US" sz="1600" b="1" dirty="0" smtClean="0">
                <a:latin typeface="Courier New"/>
                <a:cs typeface="Courier New"/>
              </a:rPr>
              <a:t> = ...;</a:t>
            </a:r>
            <a:r>
              <a:rPr lang="en-US" sz="1600" b="1" dirty="0">
                <a:latin typeface="Courier New"/>
                <a:cs typeface="Courier New"/>
              </a:rPr>
              <a:t/>
            </a:r>
            <a:br>
              <a:rPr lang="en-US" sz="1600" b="1" dirty="0">
                <a:latin typeface="Courier New"/>
                <a:cs typeface="Courier New"/>
              </a:rPr>
            </a:br>
            <a:r>
              <a:rPr lang="en-US" sz="1600" b="1" dirty="0" smtClean="0">
                <a:latin typeface="Courier New"/>
                <a:cs typeface="Courier New"/>
              </a:rPr>
              <a:t>    </a:t>
            </a:r>
            <a:r>
              <a:rPr lang="en-US" sz="1600" b="1" dirty="0" err="1" smtClean="0">
                <a:latin typeface="Courier New"/>
                <a:cs typeface="Courier New"/>
              </a:rPr>
              <a:t>call.transformTo</a:t>
            </a:r>
            <a:r>
              <a:rPr lang="en-US" sz="1600" b="1" dirty="0" smtClean="0">
                <a:latin typeface="Courier New"/>
                <a:cs typeface="Courier New"/>
              </a:rPr>
              <a:t>(</a:t>
            </a:r>
            <a:r>
              <a:rPr lang="en-US" sz="1600" b="1" dirty="0" err="1" smtClean="0">
                <a:latin typeface="Courier New"/>
                <a:cs typeface="Courier New"/>
              </a:rPr>
              <a:t>newJoin</a:t>
            </a:r>
            <a:r>
              <a:rPr lang="en-US" sz="1600" b="1" dirty="0" smtClean="0">
                <a:latin typeface="Courier New"/>
                <a:cs typeface="Courier New"/>
              </a:rPr>
              <a:t>);</a:t>
            </a:r>
            <a:r>
              <a:rPr lang="en-US" sz="1600" b="1" dirty="0">
                <a:latin typeface="Courier New"/>
                <a:cs typeface="Courier New"/>
              </a:rPr>
              <a:t/>
            </a:r>
            <a:br>
              <a:rPr lang="en-US" sz="1600" b="1" dirty="0">
                <a:latin typeface="Courier New"/>
                <a:cs typeface="Courier New"/>
              </a:rPr>
            </a:br>
            <a:r>
              <a:rPr lang="en-US" sz="1600" b="1" dirty="0" smtClean="0">
                <a:latin typeface="Courier New"/>
                <a:cs typeface="Courier New"/>
              </a:rPr>
              <a:t>  }</a:t>
            </a:r>
            <a:r>
              <a:rPr lang="en-US" sz="1600" b="1" dirty="0">
                <a:latin typeface="Courier New"/>
                <a:cs typeface="Courier New"/>
              </a:rPr>
              <a:t/>
            </a:r>
            <a:br>
              <a:rPr lang="en-US" sz="1600" b="1" dirty="0">
                <a:latin typeface="Courier New"/>
                <a:cs typeface="Courier New"/>
              </a:rPr>
            </a:br>
            <a:r>
              <a:rPr lang="en-US" sz="1600" b="1" dirty="0" smtClean="0">
                <a:latin typeface="Courier New"/>
                <a:cs typeface="Courier New"/>
              </a:rPr>
              <a:t>}</a:t>
            </a:r>
          </a:p>
        </p:txBody>
      </p:sp>
      <p:sp>
        <p:nvSpPr>
          <p:cNvPr id="4" name="Rectangle 3"/>
          <p:cNvSpPr/>
          <p:nvPr/>
        </p:nvSpPr>
        <p:spPr>
          <a:xfrm>
            <a:off x="987806" y="1947333"/>
            <a:ext cx="914400" cy="45155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ctr"/>
            <a:r>
              <a:rPr lang="en-US" dirty="0" smtClean="0">
                <a:solidFill>
                  <a:schemeClr val="bg2"/>
                </a:solidFill>
              </a:rPr>
              <a:t>Filter</a:t>
            </a:r>
          </a:p>
        </p:txBody>
      </p:sp>
      <p:sp>
        <p:nvSpPr>
          <p:cNvPr id="5" name="Rectangle 4"/>
          <p:cNvSpPr/>
          <p:nvPr/>
        </p:nvSpPr>
        <p:spPr>
          <a:xfrm>
            <a:off x="987806" y="2889955"/>
            <a:ext cx="914400" cy="45155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ctr"/>
            <a:r>
              <a:rPr lang="en-US" dirty="0" smtClean="0">
                <a:solidFill>
                  <a:schemeClr val="bg2"/>
                </a:solidFill>
              </a:rPr>
              <a:t>Join</a:t>
            </a:r>
          </a:p>
        </p:txBody>
      </p:sp>
      <p:sp>
        <p:nvSpPr>
          <p:cNvPr id="6" name="Rectangle 5"/>
          <p:cNvSpPr/>
          <p:nvPr/>
        </p:nvSpPr>
        <p:spPr>
          <a:xfrm>
            <a:off x="3764966" y="2889955"/>
            <a:ext cx="914400" cy="45155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ctr"/>
            <a:r>
              <a:rPr lang="en-US" dirty="0" smtClean="0">
                <a:solidFill>
                  <a:schemeClr val="bg2"/>
                </a:solidFill>
              </a:rPr>
              <a:t>Filter’</a:t>
            </a:r>
          </a:p>
        </p:txBody>
      </p:sp>
      <p:sp>
        <p:nvSpPr>
          <p:cNvPr id="7" name="Rectangle 6"/>
          <p:cNvSpPr/>
          <p:nvPr/>
        </p:nvSpPr>
        <p:spPr>
          <a:xfrm>
            <a:off x="4357650" y="1947333"/>
            <a:ext cx="914400" cy="45155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ctr"/>
            <a:r>
              <a:rPr lang="en-US" dirty="0" smtClean="0">
                <a:solidFill>
                  <a:schemeClr val="bg2"/>
                </a:solidFill>
              </a:rPr>
              <a:t>Join’</a:t>
            </a:r>
          </a:p>
        </p:txBody>
      </p:sp>
      <p:sp>
        <p:nvSpPr>
          <p:cNvPr id="8" name="Rectangle 7"/>
          <p:cNvSpPr/>
          <p:nvPr/>
        </p:nvSpPr>
        <p:spPr>
          <a:xfrm>
            <a:off x="1665181" y="4151488"/>
            <a:ext cx="914400" cy="45155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ctr"/>
            <a:r>
              <a:rPr lang="en-US" dirty="0" smtClean="0">
                <a:solidFill>
                  <a:schemeClr val="bg2"/>
                </a:solidFill>
              </a:rPr>
              <a:t>R2</a:t>
            </a:r>
          </a:p>
        </p:txBody>
      </p:sp>
      <p:sp>
        <p:nvSpPr>
          <p:cNvPr id="9" name="Rectangle 8"/>
          <p:cNvSpPr/>
          <p:nvPr/>
        </p:nvSpPr>
        <p:spPr>
          <a:xfrm>
            <a:off x="321737" y="4159954"/>
            <a:ext cx="914400" cy="45155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ctr"/>
            <a:r>
              <a:rPr lang="en-US" dirty="0" smtClean="0">
                <a:solidFill>
                  <a:schemeClr val="bg2"/>
                </a:solidFill>
              </a:rPr>
              <a:t>R1</a:t>
            </a:r>
          </a:p>
        </p:txBody>
      </p:sp>
      <p:sp>
        <p:nvSpPr>
          <p:cNvPr id="10" name="Rectangle 9"/>
          <p:cNvSpPr/>
          <p:nvPr/>
        </p:nvSpPr>
        <p:spPr>
          <a:xfrm>
            <a:off x="3539182" y="4182531"/>
            <a:ext cx="914400" cy="45155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ctr"/>
            <a:r>
              <a:rPr lang="en-US" dirty="0" smtClean="0">
                <a:solidFill>
                  <a:schemeClr val="bg2"/>
                </a:solidFill>
              </a:rPr>
              <a:t>R1</a:t>
            </a:r>
          </a:p>
        </p:txBody>
      </p:sp>
      <p:sp>
        <p:nvSpPr>
          <p:cNvPr id="11" name="Rectangle 10"/>
          <p:cNvSpPr/>
          <p:nvPr/>
        </p:nvSpPr>
        <p:spPr>
          <a:xfrm>
            <a:off x="5091470" y="4182531"/>
            <a:ext cx="914400" cy="45155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ctr"/>
            <a:r>
              <a:rPr lang="en-US" dirty="0" smtClean="0">
                <a:solidFill>
                  <a:schemeClr val="bg2"/>
                </a:solidFill>
              </a:rPr>
              <a:t>R2</a:t>
            </a:r>
          </a:p>
        </p:txBody>
      </p:sp>
      <p:cxnSp>
        <p:nvCxnSpPr>
          <p:cNvPr id="13" name="Straight Arrow Connector 12"/>
          <p:cNvCxnSpPr>
            <a:stCxn id="6" idx="0"/>
            <a:endCxn id="7" idx="2"/>
          </p:cNvCxnSpPr>
          <p:nvPr/>
        </p:nvCxnSpPr>
        <p:spPr>
          <a:xfrm flipV="1">
            <a:off x="4222166" y="2398889"/>
            <a:ext cx="592684" cy="491066"/>
          </a:xfrm>
          <a:prstGeom prst="straightConnector1">
            <a:avLst/>
          </a:prstGeom>
          <a:ln w="25400">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endCxn id="6" idx="2"/>
          </p:cNvCxnSpPr>
          <p:nvPr/>
        </p:nvCxnSpPr>
        <p:spPr>
          <a:xfrm flipV="1">
            <a:off x="4010494" y="3341511"/>
            <a:ext cx="211672" cy="841020"/>
          </a:xfrm>
          <a:prstGeom prst="straightConnector1">
            <a:avLst/>
          </a:prstGeom>
          <a:ln w="25400">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5" idx="0"/>
            <a:endCxn id="4" idx="2"/>
          </p:cNvCxnSpPr>
          <p:nvPr/>
        </p:nvCxnSpPr>
        <p:spPr>
          <a:xfrm flipV="1">
            <a:off x="1445006" y="2398889"/>
            <a:ext cx="0" cy="491066"/>
          </a:xfrm>
          <a:prstGeom prst="straightConnector1">
            <a:avLst/>
          </a:prstGeom>
          <a:ln w="25400">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8" idx="0"/>
          </p:cNvCxnSpPr>
          <p:nvPr/>
        </p:nvCxnSpPr>
        <p:spPr>
          <a:xfrm flipH="1" flipV="1">
            <a:off x="1665181" y="3341511"/>
            <a:ext cx="457200" cy="809977"/>
          </a:xfrm>
          <a:prstGeom prst="straightConnector1">
            <a:avLst/>
          </a:prstGeom>
          <a:ln w="25400">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9" idx="0"/>
          </p:cNvCxnSpPr>
          <p:nvPr/>
        </p:nvCxnSpPr>
        <p:spPr>
          <a:xfrm flipV="1">
            <a:off x="778937" y="3341511"/>
            <a:ext cx="457200" cy="818443"/>
          </a:xfrm>
          <a:prstGeom prst="straightConnector1">
            <a:avLst/>
          </a:prstGeom>
          <a:ln w="25400">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1" idx="0"/>
          </p:cNvCxnSpPr>
          <p:nvPr/>
        </p:nvCxnSpPr>
        <p:spPr>
          <a:xfrm flipH="1" flipV="1">
            <a:off x="4953161" y="2398889"/>
            <a:ext cx="595509" cy="1783642"/>
          </a:xfrm>
          <a:prstGeom prst="straightConnector1">
            <a:avLst/>
          </a:prstGeom>
          <a:ln w="25400">
            <a:solidFill>
              <a:schemeClr val="bg1"/>
            </a:solidFill>
            <a:tailEnd type="arrow"/>
          </a:ln>
          <a:effectLst/>
        </p:spPr>
        <p:style>
          <a:lnRef idx="2">
            <a:schemeClr val="accent1"/>
          </a:lnRef>
          <a:fillRef idx="0">
            <a:schemeClr val="accent1"/>
          </a:fillRef>
          <a:effectRef idx="1">
            <a:schemeClr val="accent1"/>
          </a:effectRef>
          <a:fontRef idx="minor">
            <a:schemeClr val="tx1"/>
          </a:fontRef>
        </p:style>
      </p:cxnSp>
      <p:sp>
        <p:nvSpPr>
          <p:cNvPr id="34" name="Right Arrow 33"/>
          <p:cNvSpPr/>
          <p:nvPr/>
        </p:nvSpPr>
        <p:spPr>
          <a:xfrm>
            <a:off x="2404611" y="2644816"/>
            <a:ext cx="978408" cy="484632"/>
          </a:xfrm>
          <a:prstGeom prst="rightArrow">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spTree>
    <p:extLst>
      <p:ext uri="{BB962C8B-B14F-4D97-AF65-F5344CB8AC3E}">
        <p14:creationId xmlns:p14="http://schemas.microsoft.com/office/powerpoint/2010/main" val="1195024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Calcite – APIs and SPIs</a:t>
            </a:r>
            <a:endParaRPr lang="en-US" dirty="0"/>
          </a:p>
        </p:txBody>
      </p:sp>
      <p:sp>
        <p:nvSpPr>
          <p:cNvPr id="3" name="Text Placeholder 2"/>
          <p:cNvSpPr>
            <a:spLocks noGrp="1"/>
          </p:cNvSpPr>
          <p:nvPr>
            <p:ph type="body" sz="quarter" idx="1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489755245"/>
              </p:ext>
            </p:extLst>
          </p:nvPr>
        </p:nvGraphicFramePr>
        <p:xfrm>
          <a:off x="4952630" y="4625703"/>
          <a:ext cx="3243724" cy="2190202"/>
        </p:xfrm>
        <a:graphic>
          <a:graphicData uri="http://schemas.openxmlformats.org/drawingml/2006/table">
            <a:tbl>
              <a:tblPr firstRow="1" bandRow="1">
                <a:tableStyleId>{5C22544A-7EE6-4342-B048-85BDC9FD1C3A}</a:tableStyleId>
              </a:tblPr>
              <a:tblGrid>
                <a:gridCol w="3243724"/>
              </a:tblGrid>
              <a:tr h="452843">
                <a:tc>
                  <a:txBody>
                    <a:bodyPr/>
                    <a:lstStyle/>
                    <a:p>
                      <a:r>
                        <a:rPr lang="en-US" dirty="0" smtClean="0"/>
                        <a:t>Cost,</a:t>
                      </a:r>
                      <a:r>
                        <a:rPr lang="en-US" baseline="0" dirty="0" smtClean="0"/>
                        <a:t> </a:t>
                      </a:r>
                      <a:r>
                        <a:rPr lang="en-US" dirty="0" smtClean="0"/>
                        <a:t>statistics</a:t>
                      </a:r>
                      <a:endParaRPr lang="en-US" dirty="0"/>
                    </a:p>
                  </a:txBody>
                  <a:tcPr/>
                </a:tc>
              </a:tr>
              <a:tr h="567652">
                <a:tc>
                  <a:txBody>
                    <a:bodyPr/>
                    <a:lstStyle/>
                    <a:p>
                      <a:r>
                        <a:rPr lang="en-US" dirty="0" err="1" smtClean="0"/>
                        <a:t>RelOptCost</a:t>
                      </a:r>
                      <a:endParaRPr lang="en-US" dirty="0" smtClean="0"/>
                    </a:p>
                    <a:p>
                      <a:r>
                        <a:rPr lang="en-US" dirty="0" err="1" smtClean="0"/>
                        <a:t>RelOptCostFactory</a:t>
                      </a:r>
                      <a:endParaRPr lang="en-US" dirty="0" smtClean="0"/>
                    </a:p>
                    <a:p>
                      <a:r>
                        <a:rPr lang="en-US" dirty="0" err="1" smtClean="0"/>
                        <a:t>RelMetadataProvider</a:t>
                      </a:r>
                      <a:endParaRPr lang="en-US" dirty="0" smtClean="0"/>
                    </a:p>
                    <a:p>
                      <a:pPr marL="285750" indent="-285750">
                        <a:buFont typeface="Arial"/>
                        <a:buChar char="•"/>
                      </a:pPr>
                      <a:r>
                        <a:rPr lang="en-US" dirty="0" err="1" smtClean="0"/>
                        <a:t>RelMdColumnUniquensss</a:t>
                      </a:r>
                      <a:endParaRPr lang="en-US" dirty="0" smtClean="0"/>
                    </a:p>
                    <a:p>
                      <a:pPr marL="285750" indent="-285750">
                        <a:buFont typeface="Arial"/>
                        <a:buChar char="•"/>
                      </a:pPr>
                      <a:r>
                        <a:rPr lang="en-US" dirty="0" err="1" smtClean="0"/>
                        <a:t>RelMdDistinctRowCount</a:t>
                      </a:r>
                      <a:endParaRPr lang="en-US" dirty="0" smtClean="0"/>
                    </a:p>
                    <a:p>
                      <a:pPr marL="285750" indent="-285750">
                        <a:buFont typeface="Arial"/>
                        <a:buChar char="•"/>
                      </a:pPr>
                      <a:r>
                        <a:rPr lang="en-US" dirty="0" err="1" smtClean="0"/>
                        <a:t>RelMdSelectivity</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347427653"/>
              </p:ext>
            </p:extLst>
          </p:nvPr>
        </p:nvGraphicFramePr>
        <p:xfrm>
          <a:off x="8642247" y="1074780"/>
          <a:ext cx="2322490" cy="1280159"/>
        </p:xfrm>
        <a:graphic>
          <a:graphicData uri="http://schemas.openxmlformats.org/drawingml/2006/table">
            <a:tbl>
              <a:tblPr firstRow="1" bandRow="1">
                <a:tableStyleId>{5C22544A-7EE6-4342-B048-85BDC9FD1C3A}</a:tableStyleId>
              </a:tblPr>
              <a:tblGrid>
                <a:gridCol w="2322490"/>
              </a:tblGrid>
              <a:tr h="365757">
                <a:tc>
                  <a:txBody>
                    <a:bodyPr/>
                    <a:lstStyle/>
                    <a:p>
                      <a:r>
                        <a:rPr lang="en-US" dirty="0" smtClean="0"/>
                        <a:t>SQL parser</a:t>
                      </a:r>
                      <a:endParaRPr lang="en-US" dirty="0"/>
                    </a:p>
                  </a:txBody>
                  <a:tcPr/>
                </a:tc>
              </a:tr>
              <a:tr h="567652">
                <a:tc>
                  <a:txBody>
                    <a:bodyPr/>
                    <a:lstStyle/>
                    <a:p>
                      <a:r>
                        <a:rPr lang="en-US" dirty="0" err="1" smtClean="0"/>
                        <a:t>SqlNode</a:t>
                      </a:r>
                      <a:r>
                        <a:rPr lang="en-US" dirty="0" smtClean="0"/>
                        <a:t/>
                      </a:r>
                      <a:br>
                        <a:rPr lang="en-US" dirty="0" smtClean="0"/>
                      </a:br>
                      <a:r>
                        <a:rPr lang="en-US" dirty="0" err="1" smtClean="0"/>
                        <a:t>SqlParser</a:t>
                      </a:r>
                      <a:r>
                        <a:rPr lang="en-US" dirty="0" smtClean="0"/>
                        <a:t/>
                      </a:r>
                      <a:br>
                        <a:rPr lang="en-US" dirty="0" smtClean="0"/>
                      </a:br>
                      <a:r>
                        <a:rPr lang="en-US" dirty="0" err="1" smtClean="0"/>
                        <a:t>SqlValidator</a:t>
                      </a:r>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078886605"/>
              </p:ext>
            </p:extLst>
          </p:nvPr>
        </p:nvGraphicFramePr>
        <p:xfrm>
          <a:off x="4952631" y="1111066"/>
          <a:ext cx="3243723" cy="3200400"/>
        </p:xfrm>
        <a:graphic>
          <a:graphicData uri="http://schemas.openxmlformats.org/drawingml/2006/table">
            <a:tbl>
              <a:tblPr firstRow="1" bandRow="1">
                <a:tableStyleId>{5C22544A-7EE6-4342-B048-85BDC9FD1C3A}</a:tableStyleId>
              </a:tblPr>
              <a:tblGrid>
                <a:gridCol w="3243723"/>
              </a:tblGrid>
              <a:tr h="325483">
                <a:tc>
                  <a:txBody>
                    <a:bodyPr/>
                    <a:lstStyle/>
                    <a:p>
                      <a:r>
                        <a:rPr lang="en-US" dirty="0" smtClean="0"/>
                        <a:t>Transformation rules</a:t>
                      </a:r>
                      <a:endParaRPr lang="en-US" dirty="0"/>
                    </a:p>
                  </a:txBody>
                  <a:tcPr/>
                </a:tc>
              </a:tr>
              <a:tr h="2278383">
                <a:tc>
                  <a:txBody>
                    <a:bodyPr/>
                    <a:lstStyle/>
                    <a:p>
                      <a:r>
                        <a:rPr lang="en-US" dirty="0" err="1" smtClean="0"/>
                        <a:t>RelOptRule</a:t>
                      </a:r>
                      <a:endParaRPr lang="en-US" dirty="0" smtClean="0"/>
                    </a:p>
                    <a:p>
                      <a:pPr marL="285750" marR="0" indent="-285750" algn="l" defTabSz="457200" rtl="0" eaLnBrk="1" fontAlgn="auto" latinLnBrk="0" hangingPunct="1">
                        <a:lnSpc>
                          <a:spcPct val="100000"/>
                        </a:lnSpc>
                        <a:spcBef>
                          <a:spcPts val="0"/>
                        </a:spcBef>
                        <a:spcAft>
                          <a:spcPts val="0"/>
                        </a:spcAft>
                        <a:buClrTx/>
                        <a:buSzTx/>
                        <a:buFont typeface="Arial"/>
                        <a:buChar char="•"/>
                        <a:tabLst/>
                        <a:defRPr/>
                      </a:pPr>
                      <a:r>
                        <a:rPr lang="en-US" sz="1800" kern="1200" dirty="0" err="1" smtClean="0">
                          <a:solidFill>
                            <a:schemeClr val="dk1"/>
                          </a:solidFill>
                          <a:effectLst/>
                          <a:latin typeface="+mn-lt"/>
                          <a:ea typeface="+mn-ea"/>
                          <a:cs typeface="+mn-cs"/>
                        </a:rPr>
                        <a:t>MergeFilterRule</a:t>
                      </a:r>
                      <a:endParaRPr lang="en-US" sz="1800" kern="1200" dirty="0" smtClean="0">
                        <a:solidFill>
                          <a:schemeClr val="dk1"/>
                        </a:solidFill>
                        <a:effectLst/>
                        <a:latin typeface="+mn-lt"/>
                        <a:ea typeface="+mn-ea"/>
                        <a:cs typeface="+mn-cs"/>
                      </a:endParaRPr>
                    </a:p>
                    <a:p>
                      <a:pPr marL="285750" marR="0" indent="-285750" algn="l" defTabSz="457200" rtl="0" eaLnBrk="1" fontAlgn="auto" latinLnBrk="0" hangingPunct="1">
                        <a:lnSpc>
                          <a:spcPct val="100000"/>
                        </a:lnSpc>
                        <a:spcBef>
                          <a:spcPts val="0"/>
                        </a:spcBef>
                        <a:spcAft>
                          <a:spcPts val="0"/>
                        </a:spcAft>
                        <a:buClrTx/>
                        <a:buSzTx/>
                        <a:buFont typeface="Arial"/>
                        <a:buChar char="•"/>
                        <a:tabLst/>
                        <a:defRPr/>
                      </a:pPr>
                      <a:r>
                        <a:rPr lang="en-US" sz="1800" kern="1200" dirty="0" err="1" smtClean="0">
                          <a:solidFill>
                            <a:schemeClr val="dk1"/>
                          </a:solidFill>
                          <a:effectLst/>
                          <a:latin typeface="+mn-lt"/>
                          <a:ea typeface="+mn-ea"/>
                          <a:cs typeface="+mn-cs"/>
                        </a:rPr>
                        <a:t>PushAggregateThroughUnionRule</a:t>
                      </a:r>
                      <a:endParaRPr lang="en-US" sz="1800" kern="1200" dirty="0" smtClean="0">
                        <a:solidFill>
                          <a:schemeClr val="dk1"/>
                        </a:solidFill>
                        <a:effectLst/>
                        <a:latin typeface="+mn-lt"/>
                        <a:ea typeface="+mn-ea"/>
                        <a:cs typeface="+mn-cs"/>
                      </a:endParaRPr>
                    </a:p>
                    <a:p>
                      <a:pPr marL="285750" marR="0" indent="-285750" algn="l" defTabSz="457200" rtl="0" eaLnBrk="1" fontAlgn="auto" latinLnBrk="0" hangingPunct="1">
                        <a:lnSpc>
                          <a:spcPct val="100000"/>
                        </a:lnSpc>
                        <a:spcBef>
                          <a:spcPts val="0"/>
                        </a:spcBef>
                        <a:spcAft>
                          <a:spcPts val="0"/>
                        </a:spcAft>
                        <a:buClrTx/>
                        <a:buSzTx/>
                        <a:buFont typeface="Arial"/>
                        <a:buChar char="•"/>
                        <a:tabLst/>
                        <a:defRPr/>
                      </a:pPr>
                      <a:r>
                        <a:rPr lang="en-US" sz="1800" kern="1200" dirty="0" err="1" smtClean="0">
                          <a:solidFill>
                            <a:schemeClr val="dk1"/>
                          </a:solidFill>
                          <a:effectLst/>
                          <a:latin typeface="+mn-lt"/>
                          <a:ea typeface="+mn-ea"/>
                          <a:cs typeface="+mn-cs"/>
                        </a:rPr>
                        <a:t>RemoveCorrelationForScalarProjectRule</a:t>
                      </a:r>
                      <a:r>
                        <a:rPr lang="en-US" sz="1800" kern="1200" dirty="0" smtClean="0">
                          <a:solidFill>
                            <a:schemeClr val="dk1"/>
                          </a:solidFill>
                          <a:effectLst/>
                          <a:latin typeface="+mn-lt"/>
                          <a:ea typeface="+mn-ea"/>
                          <a:cs typeface="+mn-cs"/>
                        </a:rPr>
                        <a:t> </a:t>
                      </a:r>
                    </a:p>
                    <a:p>
                      <a:pPr marL="285750" marR="0" indent="-285750" algn="l" defTabSz="457200" rtl="0" eaLnBrk="1" fontAlgn="auto" latinLnBrk="0" hangingPunct="1">
                        <a:lnSpc>
                          <a:spcPct val="100000"/>
                        </a:lnSpc>
                        <a:spcBef>
                          <a:spcPts val="0"/>
                        </a:spcBef>
                        <a:spcAft>
                          <a:spcPts val="0"/>
                        </a:spcAft>
                        <a:buClrTx/>
                        <a:buSzTx/>
                        <a:buFont typeface="Arial"/>
                        <a:buChar char="•"/>
                        <a:tabLst/>
                        <a:defRPr/>
                      </a:pPr>
                      <a:r>
                        <a:rPr lang="en-US" sz="1800" kern="1200" dirty="0" smtClean="0">
                          <a:solidFill>
                            <a:schemeClr val="dk1"/>
                          </a:solidFill>
                          <a:effectLst/>
                          <a:latin typeface="+mn-lt"/>
                          <a:ea typeface="+mn-ea"/>
                          <a:cs typeface="+mn-cs"/>
                        </a:rPr>
                        <a:t>100+ more </a:t>
                      </a:r>
                    </a:p>
                    <a:p>
                      <a:pPr marL="285750" marR="0" indent="-285750" algn="l" defTabSz="457200" rtl="0" eaLnBrk="1" fontAlgn="auto" latinLnBrk="0" hangingPunct="1">
                        <a:lnSpc>
                          <a:spcPct val="100000"/>
                        </a:lnSpc>
                        <a:spcBef>
                          <a:spcPts val="0"/>
                        </a:spcBef>
                        <a:spcAft>
                          <a:spcPts val="0"/>
                        </a:spcAft>
                        <a:buClrTx/>
                        <a:buSzTx/>
                        <a:buFont typeface="Arial"/>
                        <a:buChar char="•"/>
                        <a:tabLst/>
                        <a:defRPr/>
                      </a:pPr>
                      <a:endParaRPr lang="en-US" sz="1800" kern="1200" dirty="0" smtClean="0">
                        <a:solidFill>
                          <a:schemeClr val="dk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 typeface="Arial"/>
                        <a:buNone/>
                        <a:tabLst/>
                        <a:defRPr/>
                      </a:pPr>
                      <a:r>
                        <a:rPr lang="en-US" sz="1800" kern="1200" dirty="0" smtClean="0">
                          <a:solidFill>
                            <a:schemeClr val="dk1"/>
                          </a:solidFill>
                          <a:effectLst/>
                          <a:latin typeface="+mn-lt"/>
                          <a:ea typeface="+mn-ea"/>
                          <a:cs typeface="+mn-cs"/>
                        </a:rPr>
                        <a:t>Unification (materialized</a:t>
                      </a:r>
                      <a:r>
                        <a:rPr lang="en-US" sz="1800" kern="1200" baseline="0" dirty="0" smtClean="0">
                          <a:solidFill>
                            <a:schemeClr val="dk1"/>
                          </a:solidFill>
                          <a:effectLst/>
                          <a:latin typeface="+mn-lt"/>
                          <a:ea typeface="+mn-ea"/>
                          <a:cs typeface="+mn-cs"/>
                        </a:rPr>
                        <a:t> view)</a:t>
                      </a:r>
                    </a:p>
                    <a:p>
                      <a:pPr marL="0" marR="0" indent="0" algn="l" defTabSz="457200" rtl="0" eaLnBrk="1" fontAlgn="auto" latinLnBrk="0" hangingPunct="1">
                        <a:lnSpc>
                          <a:spcPct val="100000"/>
                        </a:lnSpc>
                        <a:spcBef>
                          <a:spcPts val="0"/>
                        </a:spcBef>
                        <a:spcAft>
                          <a:spcPts val="0"/>
                        </a:spcAft>
                        <a:buClrTx/>
                        <a:buSzTx/>
                        <a:buFont typeface="Arial"/>
                        <a:buNone/>
                        <a:tabLst/>
                        <a:defRPr/>
                      </a:pPr>
                      <a:r>
                        <a:rPr lang="en-US" sz="1800" kern="1200" baseline="0" dirty="0" smtClean="0">
                          <a:solidFill>
                            <a:schemeClr val="dk1"/>
                          </a:solidFill>
                          <a:effectLst/>
                          <a:latin typeface="+mn-lt"/>
                          <a:ea typeface="+mn-ea"/>
                          <a:cs typeface="+mn-cs"/>
                        </a:rPr>
                        <a:t>Column trimming</a:t>
                      </a:r>
                      <a:endParaRPr lang="en-US" dirty="0" smtClean="0">
                        <a:effectLst/>
                      </a:endParaRPr>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230775699"/>
              </p:ext>
            </p:extLst>
          </p:nvPr>
        </p:nvGraphicFramePr>
        <p:xfrm>
          <a:off x="609441" y="1106435"/>
          <a:ext cx="4078555" cy="4023360"/>
        </p:xfrm>
        <a:graphic>
          <a:graphicData uri="http://schemas.openxmlformats.org/drawingml/2006/table">
            <a:tbl>
              <a:tblPr firstRow="1" bandRow="1">
                <a:tableStyleId>{5C22544A-7EE6-4342-B048-85BDC9FD1C3A}</a:tableStyleId>
              </a:tblPr>
              <a:tblGrid>
                <a:gridCol w="4078555"/>
              </a:tblGrid>
              <a:tr h="243555">
                <a:tc>
                  <a:txBody>
                    <a:bodyPr/>
                    <a:lstStyle/>
                    <a:p>
                      <a:r>
                        <a:rPr lang="en-US" dirty="0" smtClean="0"/>
                        <a:t>Relational algebra</a:t>
                      </a:r>
                      <a:endParaRPr lang="en-US" dirty="0"/>
                    </a:p>
                  </a:txBody>
                  <a:tcPr/>
                </a:tc>
              </a:tr>
              <a:tr h="567652">
                <a:tc>
                  <a:txBody>
                    <a:bodyPr/>
                    <a:lstStyle/>
                    <a:p>
                      <a:r>
                        <a:rPr lang="en-US" dirty="0" err="1" smtClean="0"/>
                        <a:t>RelNode</a:t>
                      </a:r>
                      <a:r>
                        <a:rPr lang="en-US" dirty="0" smtClean="0"/>
                        <a:t> (operator)</a:t>
                      </a:r>
                    </a:p>
                    <a:p>
                      <a:pPr marL="285750" indent="-285750">
                        <a:buFont typeface="Arial"/>
                        <a:buChar char="•"/>
                      </a:pPr>
                      <a:r>
                        <a:rPr lang="en-US" dirty="0" smtClean="0"/>
                        <a:t>Scan</a:t>
                      </a:r>
                    </a:p>
                    <a:p>
                      <a:pPr marL="285750" indent="-285750">
                        <a:buFont typeface="Arial"/>
                        <a:buChar char="•"/>
                      </a:pPr>
                      <a:r>
                        <a:rPr lang="en-US" dirty="0" smtClean="0"/>
                        <a:t>Filter</a:t>
                      </a:r>
                    </a:p>
                    <a:p>
                      <a:pPr marL="285750" indent="-285750">
                        <a:buFont typeface="Arial"/>
                        <a:buChar char="•"/>
                      </a:pPr>
                      <a:r>
                        <a:rPr lang="en-US" dirty="0" smtClean="0"/>
                        <a:t>Project</a:t>
                      </a:r>
                    </a:p>
                    <a:p>
                      <a:pPr marL="285750" indent="-285750">
                        <a:buFont typeface="Arial"/>
                        <a:buChar char="•"/>
                      </a:pPr>
                      <a:r>
                        <a:rPr lang="en-US" dirty="0" smtClean="0"/>
                        <a:t>Union</a:t>
                      </a:r>
                    </a:p>
                    <a:p>
                      <a:pPr marL="285750" indent="-285750">
                        <a:buFont typeface="Arial"/>
                        <a:buChar char="•"/>
                      </a:pPr>
                      <a:r>
                        <a:rPr lang="en-US" dirty="0" smtClean="0"/>
                        <a:t>Aggregate</a:t>
                      </a:r>
                    </a:p>
                    <a:p>
                      <a:pPr marL="285750" indent="-285750">
                        <a:buFont typeface="Arial"/>
                        <a:buChar char="•"/>
                      </a:pPr>
                      <a:r>
                        <a:rPr lang="en-US" dirty="0" smtClean="0"/>
                        <a:t>…</a:t>
                      </a:r>
                    </a:p>
                    <a:p>
                      <a:pPr marL="0" indent="0">
                        <a:buFont typeface="Arial"/>
                        <a:buNone/>
                      </a:pPr>
                      <a:r>
                        <a:rPr lang="en-US" dirty="0" err="1" smtClean="0"/>
                        <a:t>RelDataType</a:t>
                      </a:r>
                      <a:r>
                        <a:rPr lang="en-US" dirty="0" smtClean="0"/>
                        <a:t> (type)</a:t>
                      </a:r>
                    </a:p>
                    <a:p>
                      <a:pPr marL="0" indent="0">
                        <a:buFont typeface="Arial"/>
                        <a:buNone/>
                      </a:pPr>
                      <a:r>
                        <a:rPr lang="en-US" dirty="0" err="1" smtClean="0"/>
                        <a:t>RexNode</a:t>
                      </a:r>
                      <a:r>
                        <a:rPr lang="en-US" dirty="0" smtClean="0"/>
                        <a:t> (expression)</a:t>
                      </a:r>
                    </a:p>
                    <a:p>
                      <a:pPr marL="0" indent="0">
                        <a:buFont typeface="Arial"/>
                        <a:buNone/>
                      </a:pPr>
                      <a:r>
                        <a:rPr lang="en-US" dirty="0" err="1" smtClean="0"/>
                        <a:t>RelTrait</a:t>
                      </a:r>
                      <a:r>
                        <a:rPr lang="en-US" dirty="0" smtClean="0"/>
                        <a:t> (physical property)</a:t>
                      </a:r>
                    </a:p>
                    <a:p>
                      <a:pPr marL="285750" indent="-285750">
                        <a:buFont typeface="Arial"/>
                        <a:buChar char="•"/>
                      </a:pPr>
                      <a:r>
                        <a:rPr lang="en-US" dirty="0" err="1" smtClean="0"/>
                        <a:t>RelConvention</a:t>
                      </a:r>
                      <a:r>
                        <a:rPr lang="en-US" baseline="0" dirty="0" smtClean="0"/>
                        <a:t> (calling-convention)</a:t>
                      </a:r>
                    </a:p>
                    <a:p>
                      <a:pPr marL="285750" indent="-285750">
                        <a:buFont typeface="Arial"/>
                        <a:buChar char="•"/>
                      </a:pPr>
                      <a:r>
                        <a:rPr lang="en-US" baseline="0" dirty="0" err="1" smtClean="0"/>
                        <a:t>RelCollation</a:t>
                      </a:r>
                      <a:r>
                        <a:rPr lang="en-US" baseline="0" dirty="0" smtClean="0"/>
                        <a:t> (</a:t>
                      </a:r>
                      <a:r>
                        <a:rPr lang="en-US" baseline="0" dirty="0" err="1" smtClean="0"/>
                        <a:t>sortedness</a:t>
                      </a:r>
                      <a:r>
                        <a:rPr lang="en-US" baseline="0" dirty="0" smtClean="0"/>
                        <a:t>)</a:t>
                      </a:r>
                    </a:p>
                    <a:p>
                      <a:pPr marL="285750" indent="-285750">
                        <a:buFont typeface="Arial"/>
                        <a:buChar char="•"/>
                      </a:pPr>
                      <a:r>
                        <a:rPr lang="en-US" baseline="0" dirty="0" smtClean="0"/>
                        <a:t>TBD (</a:t>
                      </a:r>
                      <a:r>
                        <a:rPr lang="en-US" baseline="0" dirty="0" err="1" smtClean="0"/>
                        <a:t>bucketedness</a:t>
                      </a:r>
                      <a:r>
                        <a:rPr lang="en-US" baseline="0" dirty="0" smtClean="0"/>
                        <a:t>/distribution)</a:t>
                      </a:r>
                      <a:endParaRPr lang="en-US" dirty="0" smtClean="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146879403"/>
              </p:ext>
            </p:extLst>
          </p:nvPr>
        </p:nvGraphicFramePr>
        <p:xfrm>
          <a:off x="8642247" y="4831804"/>
          <a:ext cx="2322490" cy="452843"/>
        </p:xfrm>
        <a:graphic>
          <a:graphicData uri="http://schemas.openxmlformats.org/drawingml/2006/table">
            <a:tbl>
              <a:tblPr firstRow="1" bandRow="1">
                <a:tableStyleId>{5C22544A-7EE6-4342-B048-85BDC9FD1C3A}</a:tableStyleId>
              </a:tblPr>
              <a:tblGrid>
                <a:gridCol w="2322490"/>
              </a:tblGrid>
              <a:tr h="452843">
                <a:tc>
                  <a:txBody>
                    <a:bodyPr/>
                    <a:lstStyle/>
                    <a:p>
                      <a:r>
                        <a:rPr lang="en-US" dirty="0" smtClean="0"/>
                        <a:t>JDBC driver</a:t>
                      </a:r>
                      <a:endParaRPr lang="en-US" dirty="0"/>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060698580"/>
              </p:ext>
            </p:extLst>
          </p:nvPr>
        </p:nvGraphicFramePr>
        <p:xfrm>
          <a:off x="8642247" y="2577737"/>
          <a:ext cx="3243724" cy="1915882"/>
        </p:xfrm>
        <a:graphic>
          <a:graphicData uri="http://schemas.openxmlformats.org/drawingml/2006/table">
            <a:tbl>
              <a:tblPr firstRow="1" bandRow="1">
                <a:tableStyleId>{5C22544A-7EE6-4342-B048-85BDC9FD1C3A}</a:tableStyleId>
              </a:tblPr>
              <a:tblGrid>
                <a:gridCol w="3243724"/>
              </a:tblGrid>
              <a:tr h="452843">
                <a:tc>
                  <a:txBody>
                    <a:bodyPr/>
                    <a:lstStyle/>
                    <a:p>
                      <a:r>
                        <a:rPr lang="en-US" dirty="0" smtClean="0"/>
                        <a:t>Metadata</a:t>
                      </a:r>
                      <a:endParaRPr lang="en-US" dirty="0"/>
                    </a:p>
                  </a:txBody>
                  <a:tcPr/>
                </a:tc>
              </a:tr>
              <a:tr h="567652">
                <a:tc>
                  <a:txBody>
                    <a:bodyPr/>
                    <a:lstStyle/>
                    <a:p>
                      <a:r>
                        <a:rPr lang="en-US" dirty="0" smtClean="0"/>
                        <a:t>Schema</a:t>
                      </a:r>
                    </a:p>
                    <a:p>
                      <a:r>
                        <a:rPr lang="en-US" dirty="0" smtClean="0"/>
                        <a:t>Table</a:t>
                      </a:r>
                    </a:p>
                    <a:p>
                      <a:r>
                        <a:rPr lang="en-US" dirty="0" smtClean="0"/>
                        <a:t>Function</a:t>
                      </a:r>
                    </a:p>
                    <a:p>
                      <a:pPr marL="285750" indent="-285750">
                        <a:buFont typeface="Arial"/>
                        <a:buChar char="•"/>
                      </a:pPr>
                      <a:r>
                        <a:rPr lang="en-US" dirty="0" err="1" smtClean="0"/>
                        <a:t>TableFunction</a:t>
                      </a:r>
                      <a:endParaRPr lang="en-US" dirty="0" smtClean="0"/>
                    </a:p>
                    <a:p>
                      <a:pPr marL="285750" indent="-285750">
                        <a:buFont typeface="Arial"/>
                        <a:buChar char="•"/>
                      </a:pPr>
                      <a:r>
                        <a:rPr lang="en-US" dirty="0" err="1" smtClean="0"/>
                        <a:t>TableMacro</a:t>
                      </a:r>
                      <a:endParaRPr lang="en-US" dirty="0"/>
                    </a:p>
                  </a:txBody>
                  <a:tcPr/>
                </a:tc>
              </a:tr>
            </a:tbl>
          </a:graphicData>
        </a:graphic>
      </p:graphicFrame>
    </p:spTree>
    <p:extLst>
      <p:ext uri="{BB962C8B-B14F-4D97-AF65-F5344CB8AC3E}">
        <p14:creationId xmlns:p14="http://schemas.microsoft.com/office/powerpoint/2010/main" val="220565878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a:srcRect t="1953" b="-1953"/>
          <a:stretch/>
        </p:blipFill>
        <p:spPr>
          <a:xfrm>
            <a:off x="5318125" y="1399032"/>
            <a:ext cx="6870700" cy="4495800"/>
          </a:xfrm>
          <a:prstGeom prst="rect">
            <a:avLst/>
          </a:prstGeom>
        </p:spPr>
      </p:pic>
      <p:sp>
        <p:nvSpPr>
          <p:cNvPr id="7" name="Title 6"/>
          <p:cNvSpPr>
            <a:spLocks noGrp="1"/>
          </p:cNvSpPr>
          <p:nvPr>
            <p:ph type="title"/>
          </p:nvPr>
        </p:nvSpPr>
        <p:spPr/>
        <p:txBody>
          <a:bodyPr/>
          <a:lstStyle/>
          <a:p>
            <a:r>
              <a:rPr lang="en-US" dirty="0" smtClean="0"/>
              <a:t>Thank you!</a:t>
            </a:r>
            <a:endParaRPr lang="en-US" dirty="0"/>
          </a:p>
        </p:txBody>
      </p:sp>
      <p:sp>
        <p:nvSpPr>
          <p:cNvPr id="8" name="Text Placeholder 7"/>
          <p:cNvSpPr>
            <a:spLocks noGrp="1"/>
          </p:cNvSpPr>
          <p:nvPr>
            <p:ph type="body" sz="quarter" idx="11"/>
          </p:nvPr>
        </p:nvSpPr>
        <p:spPr>
          <a:xfrm>
            <a:off x="609441" y="1515802"/>
            <a:ext cx="7213079" cy="4563533"/>
          </a:xfrm>
        </p:spPr>
        <p:txBody>
          <a:bodyPr anchor="b" anchorCtr="0"/>
          <a:lstStyle/>
          <a:p>
            <a:endParaRPr lang="en-US" dirty="0" smtClean="0"/>
          </a:p>
          <a:p>
            <a:r>
              <a:rPr lang="en-US" dirty="0" smtClean="0"/>
              <a:t>@</a:t>
            </a:r>
            <a:r>
              <a:rPr lang="en-US" dirty="0" err="1" smtClean="0"/>
              <a:t>julianhyde</a:t>
            </a:r>
            <a:endParaRPr lang="en-US" dirty="0" smtClean="0"/>
          </a:p>
          <a:p>
            <a:r>
              <a:rPr lang="en-US" dirty="0" smtClean="0">
                <a:solidFill>
                  <a:schemeClr val="bg1"/>
                </a:solidFill>
              </a:rPr>
              <a:t>http</a:t>
            </a:r>
            <a:r>
              <a:rPr lang="en-US" dirty="0">
                <a:solidFill>
                  <a:schemeClr val="bg1"/>
                </a:solidFill>
              </a:rPr>
              <a:t>:/</a:t>
            </a:r>
            <a:r>
              <a:rPr lang="en-US" dirty="0" smtClean="0">
                <a:solidFill>
                  <a:schemeClr val="bg1"/>
                </a:solidFill>
              </a:rPr>
              <a:t>/</a:t>
            </a:r>
            <a:r>
              <a:rPr lang="en-US" dirty="0" err="1" smtClean="0">
                <a:solidFill>
                  <a:schemeClr val="bg1"/>
                </a:solidFill>
              </a:rPr>
              <a:t>calcite.incubator.apache.org</a:t>
            </a:r>
            <a:r>
              <a:rPr lang="en-US" dirty="0" smtClean="0">
                <a:solidFill>
                  <a:schemeClr val="bg1"/>
                </a:solidFill>
              </a:rPr>
              <a:t>/</a:t>
            </a:r>
          </a:p>
        </p:txBody>
      </p:sp>
      <p:pic>
        <p:nvPicPr>
          <p:cNvPr id="5" name="Picture 4" descr="Screen Shot 2014-12-04 at 5.09.0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0677" y="1016000"/>
            <a:ext cx="3960397" cy="2718759"/>
          </a:xfrm>
          <a:prstGeom prst="rect">
            <a:avLst/>
          </a:prstGeom>
        </p:spPr>
      </p:pic>
    </p:spTree>
    <p:extLst>
      <p:ext uri="{BB962C8B-B14F-4D97-AF65-F5344CB8AC3E}">
        <p14:creationId xmlns:p14="http://schemas.microsoft.com/office/powerpoint/2010/main" val="239795897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Hortonworks_PPT_5temp">
  <a:themeElements>
    <a:clrScheme name="Hortonworks New">
      <a:dk1>
        <a:sysClr val="windowText" lastClr="000000"/>
      </a:dk1>
      <a:lt1>
        <a:srgbClr val="1E1E1E"/>
      </a:lt1>
      <a:dk2>
        <a:srgbClr val="FFFFFF"/>
      </a:dk2>
      <a:lt2>
        <a:srgbClr val="FFFFFF"/>
      </a:lt2>
      <a:accent1>
        <a:srgbClr val="69BE28"/>
      </a:accent1>
      <a:accent2>
        <a:srgbClr val="3DB5E6"/>
      </a:accent2>
      <a:accent3>
        <a:srgbClr val="44697D"/>
      </a:accent3>
      <a:accent4>
        <a:srgbClr val="818A8F"/>
      </a:accent4>
      <a:accent5>
        <a:srgbClr val="E17000"/>
      </a:accent5>
      <a:accent6>
        <a:srgbClr val="F6A800"/>
      </a:accent6>
      <a:hlink>
        <a:srgbClr val="FFFFFF"/>
      </a:hlink>
      <a:folHlink>
        <a:srgbClr val="FFFFF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tIns="91440" bIns="91440" rtlCol="0" anchor="t" anchorCtr="0"/>
      <a:lstStyle>
        <a:defPPr algn="l">
          <a:defRPr dirty="0" smtClean="0">
            <a:solidFill>
              <a:schemeClr val="bg2"/>
            </a:solidFill>
          </a:defRPr>
        </a:defPPr>
      </a:lstStyle>
      <a:style>
        <a:lnRef idx="1">
          <a:schemeClr val="accent1"/>
        </a:lnRef>
        <a:fillRef idx="3">
          <a:schemeClr val="accent1"/>
        </a:fillRef>
        <a:effectRef idx="2">
          <a:schemeClr val="accent1"/>
        </a:effectRef>
        <a:fontRef idx="minor">
          <a:schemeClr val="lt1"/>
        </a:fontRef>
      </a:style>
    </a:spDef>
    <a:lnDef>
      <a:spPr>
        <a:ln w="12700">
          <a:solidFill>
            <a:schemeClr val="accent4"/>
          </a:solidFill>
        </a:ln>
        <a:effectLst/>
      </a:spPr>
      <a:bodyPr/>
      <a:lstStyle/>
      <a:style>
        <a:lnRef idx="2">
          <a:schemeClr val="accent1"/>
        </a:lnRef>
        <a:fillRef idx="0">
          <a:schemeClr val="accent1"/>
        </a:fillRef>
        <a:effectRef idx="1">
          <a:schemeClr val="accent1"/>
        </a:effectRef>
        <a:fontRef idx="minor">
          <a:schemeClr val="tx1"/>
        </a:fontRef>
      </a:style>
    </a:lnDef>
    <a:txDef>
      <a:spPr/>
      <a:bodyPr vert="horz" wrap="square" lIns="91440" tIns="91440" rIns="91440" bIns="91440" rtlCol="0">
        <a:noAutofit/>
      </a:bodyPr>
      <a:lstStyle>
        <a:defPPr>
          <a:defRPr dirty="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HortonworksIntro.Spring2014.v03.pptx</Template>
  <TotalTime>8223</TotalTime>
  <Words>519</Words>
  <Application>Microsoft Macintosh PowerPoint</Application>
  <PresentationFormat>Custom</PresentationFormat>
  <Paragraphs>118</Paragraphs>
  <Slides>9</Slides>
  <Notes>2</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Hortonworks_PPT_5temp</vt:lpstr>
      <vt:lpstr>Apache Calcite Overview</vt:lpstr>
      <vt:lpstr>Apache Calcite</vt:lpstr>
      <vt:lpstr>Conventional DB architecture</vt:lpstr>
      <vt:lpstr>Calcite architecture</vt:lpstr>
      <vt:lpstr>Expression tree </vt:lpstr>
      <vt:lpstr>Expression tree (optimized)</vt:lpstr>
      <vt:lpstr>Defining a rule</vt:lpstr>
      <vt:lpstr>Calcite – APIs and SPIs</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Streaming and the Data Lake</dc:title>
  <dc:creator>Ari Zilka</dc:creator>
  <cp:lastModifiedBy>Julian Hyde</cp:lastModifiedBy>
  <cp:revision>222</cp:revision>
  <dcterms:created xsi:type="dcterms:W3CDTF">2014-04-03T19:42:37Z</dcterms:created>
  <dcterms:modified xsi:type="dcterms:W3CDTF">2014-12-05T21:58:32Z</dcterms:modified>
</cp:coreProperties>
</file>