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335eae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335eae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335eae3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335eae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335eae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335eae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335eae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335eae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335eae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335eae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335eae3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335eae3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335eae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335eae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335eae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335eae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335eae3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335eae3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FireWall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Who are we?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400"/>
              <a:t>Victor, Ivan, Nikolay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IDEA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10675">
            <a:off x="5573726" y="883924"/>
            <a:ext cx="2730251" cy="27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Technologies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00" y="1756775"/>
            <a:ext cx="1281375" cy="12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20893">
            <a:off x="4351201" y="881199"/>
            <a:ext cx="4618650" cy="13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150" y="3341975"/>
            <a:ext cx="1725750" cy="17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775" y="177575"/>
            <a:ext cx="2087775" cy="20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79130">
            <a:off x="5012075" y="2330300"/>
            <a:ext cx="3753951" cy="129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025" y="3038150"/>
            <a:ext cx="2408634" cy="1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7272" y="2265343"/>
            <a:ext cx="1725750" cy="238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952500"/>
            <a:ext cx="8096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Monitoring wildfires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is a key element for a successful firefighting: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bg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hree major categories 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satellite-based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infrared/smoke scanners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senso</a:t>
            </a:r>
            <a:r>
              <a:rPr lang="bg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 (e.g. meteorological)</a:t>
            </a:r>
            <a:endParaRPr b="1" sz="3000">
              <a:solidFill>
                <a:schemeClr val="accen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1399">
            <a:off x="3230751" y="635200"/>
            <a:ext cx="5490171" cy="30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808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How we use the data in our solution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5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Fire clustering - where to start to look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Fire probability prediction - how likely a fire is to occur (96%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Fire area prediction - we estimate the size of the possible burned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Notify the endangered communities and their firefighters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598325" y="1311300"/>
            <a:ext cx="21141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523400" y="1389600"/>
            <a:ext cx="245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Our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Current temperature in Celsius.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Humidity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Wind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Rain- mm/sq meter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568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Our model is not perfect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469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People can report and confirm fires on interactive satellite map.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Future development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Add more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Explore more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Tune our models better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