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8" r:id="rId6"/>
    <p:sldId id="280" r:id="rId7"/>
    <p:sldId id="282" r:id="rId8"/>
    <p:sldId id="284" r:id="rId9"/>
    <p:sldId id="283" r:id="rId10"/>
  </p:sldIdLst>
  <p:sldSz cx="7561263" cy="106934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-2574" y="828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5158" y="1750055"/>
            <a:ext cx="5670947" cy="3722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5158" y="5616512"/>
            <a:ext cx="5670947" cy="2581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251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6342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411029" y="569324"/>
            <a:ext cx="1630397" cy="9062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9837" y="569324"/>
            <a:ext cx="4796676" cy="90621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341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712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900" y="2665926"/>
            <a:ext cx="6521589" cy="4448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5900" y="7156164"/>
            <a:ext cx="6521589" cy="23391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10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9837" y="2846623"/>
            <a:ext cx="3213537" cy="67848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27890" y="2846623"/>
            <a:ext cx="3213537" cy="67848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30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823" y="569325"/>
            <a:ext cx="6521589" cy="206689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0823" y="2621369"/>
            <a:ext cx="3198768" cy="12846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0823" y="3906062"/>
            <a:ext cx="3198768" cy="57452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27891" y="2621369"/>
            <a:ext cx="3214521" cy="12846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27891" y="3906062"/>
            <a:ext cx="3214521" cy="57452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1864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2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65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822" y="712893"/>
            <a:ext cx="2438704" cy="249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4522" y="1539652"/>
            <a:ext cx="3827890" cy="7599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0822" y="3208020"/>
            <a:ext cx="2438704" cy="59432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7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822" y="712893"/>
            <a:ext cx="2438704" cy="249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214522" y="1539652"/>
            <a:ext cx="3827890" cy="75992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0822" y="3208020"/>
            <a:ext cx="2438704" cy="59432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18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19838" y="569325"/>
            <a:ext cx="6521589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9838" y="2846623"/>
            <a:ext cx="6521589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19836" y="9911199"/>
            <a:ext cx="1701284" cy="569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5555-CE06-4ABD-A7D9-59FCEEF30EC9}" type="datetimeFigureOut">
              <a:rPr lang="zh-TW" altLang="en-US" smtClean="0"/>
              <a:pPr/>
              <a:t>2022/5/19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504670" y="9911199"/>
            <a:ext cx="2551926" cy="569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340143" y="9911199"/>
            <a:ext cx="1701284" cy="569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EAA8-8F30-4DCA-A0AF-EC386419E6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2" descr="D:\Brickcom\QSG\QSG-2-1-black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1587"/>
            <a:ext cx="7559675" cy="10691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439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mo/app/amazon-alexa/id944011620" TargetMode="External"/><Relationship Id="rId2" Type="http://schemas.openxmlformats.org/officeDocument/2006/relationships/hyperlink" Target="https://apps.apple.com/tw/app/store-switch/id14841154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kpure.com/amazon-alexa/com.amazon.dee.ap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grlai0J_L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mazon.com/en-US/docs/alexa/ack/module-utility-cli-reference.html" TargetMode="External"/><Relationship Id="rId5" Type="http://schemas.openxmlformats.org/officeDocument/2006/relationships/hyperlink" Target="https://developer.amazon.com/en-US/alexa" TargetMode="External"/><Relationship Id="rId4" Type="http://schemas.openxmlformats.org/officeDocument/2006/relationships/hyperlink" Target="https://github.com/Brickcom/ACK-HMC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rickcom\QSG\QSG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6025" cy="106934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ACK Carrier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手冊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Brickcom - 2022.5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8577358"/>
              </p:ext>
            </p:extLst>
          </p:nvPr>
        </p:nvGraphicFramePr>
        <p:xfrm>
          <a:off x="914401" y="1937221"/>
          <a:ext cx="5735782" cy="3644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8254"/>
                <a:gridCol w="997528"/>
              </a:tblGrid>
              <a:tr h="3318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u="none" strike="noStrike" dirty="0">
                          <a:effectLst/>
                        </a:rPr>
                        <a:t>配件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u="none" strike="noStrike">
                          <a:effectLst/>
                        </a:rPr>
                        <a:t>數量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</a:t>
                      </a:r>
                      <a:r>
                        <a:rPr lang="en-US" altLang="zh-TW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HMCU Development Kits</a:t>
                      </a:r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 relay board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u="none" strike="noStrike" dirty="0" smtClean="0">
                          <a:effectLst/>
                        </a:rPr>
                        <a:t>杜邦線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(3 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條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M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to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M, 1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條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F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to M)</a:t>
                      </a:r>
                      <a:endParaRPr lang="zh-TW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TW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USB-A to micro USB cable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5V/2A adapter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Power cord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 smtClean="0">
                          <a:effectLst/>
                        </a:rPr>
                        <a:t>USB LED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燈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LED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6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u="none" strike="noStrike" dirty="0">
                          <a:effectLst/>
                        </a:rPr>
                        <a:t>手冊</a:t>
                      </a:r>
                      <a:r>
                        <a:rPr lang="en-US" altLang="zh-TW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QIG+UG)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 descr="k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5851" y="5797346"/>
            <a:ext cx="5410198" cy="396028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3452" y="1101436"/>
            <a:ext cx="623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配件資料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933" y="2029830"/>
            <a:ext cx="6573274" cy="4391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623452" y="1101436"/>
            <a:ext cx="623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硬體線路圖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(power)</a:t>
            </a: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72" y="2488776"/>
            <a:ext cx="6601767" cy="441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623452" y="1101436"/>
            <a:ext cx="623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硬體線路圖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(Interface pin definition)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19838" y="5307535"/>
            <a:ext cx="6521589" cy="1746159"/>
          </a:xfrm>
        </p:spPr>
        <p:txBody>
          <a:bodyPr>
            <a:normAutofit/>
          </a:bodyPr>
          <a:lstStyle/>
          <a:p>
            <a:pPr lvl="1"/>
            <a:r>
              <a:rPr lang="en-US" altLang="zh-TW" sz="1800" dirty="0" smtClean="0"/>
              <a:t>PC0	PWM smart light output pin</a:t>
            </a:r>
          </a:p>
          <a:p>
            <a:pPr lvl="1"/>
            <a:r>
              <a:rPr lang="en-US" altLang="zh-TW" sz="1800" dirty="0" smtClean="0"/>
              <a:t>PC4	</a:t>
            </a:r>
            <a:r>
              <a:rPr lang="en-US" altLang="zh-TW" sz="1800" dirty="0" err="1" smtClean="0"/>
              <a:t>Alexa</a:t>
            </a:r>
            <a:r>
              <a:rPr lang="en-US" altLang="zh-TW" sz="1800" dirty="0" smtClean="0"/>
              <a:t> power off action pin</a:t>
            </a:r>
          </a:p>
          <a:p>
            <a:pPr lvl="1"/>
            <a:r>
              <a:rPr lang="en-US" altLang="zh-TW" sz="1800" dirty="0" smtClean="0"/>
              <a:t>PD7	</a:t>
            </a:r>
            <a:r>
              <a:rPr lang="en-US" altLang="zh-TW" sz="1800" dirty="0" err="1" smtClean="0"/>
              <a:t>Alexa</a:t>
            </a:r>
            <a:r>
              <a:rPr lang="en-US" altLang="zh-TW" sz="1800" dirty="0" smtClean="0"/>
              <a:t> power on action pin</a:t>
            </a:r>
            <a:endParaRPr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3452" y="1101436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AC POWER Relay Module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連接方式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452" y="4559876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Alexa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控制動作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PIN</a:t>
            </a:r>
            <a:endParaRPr lang="zh-TW" altLang="en-US" sz="28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8055" y="7123979"/>
            <a:ext cx="6521589" cy="174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 smtClean="0"/>
              <a:t>J13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zh-TW" altLang="en-US" dirty="0" smtClean="0"/>
              <a:t>控制電源輸入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noProof="0" dirty="0" smtClean="0"/>
              <a:t>J14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控制電源輸出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1669" y="6376320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電源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 PIN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699067" y="2152650"/>
            <a:ext cx="6267589" cy="2286000"/>
            <a:chOff x="1733550" y="2152650"/>
            <a:chExt cx="3429764" cy="12509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8215" t="68633" r="5811" b="9009"/>
            <a:stretch>
              <a:fillRect/>
            </a:stretch>
          </p:blipFill>
          <p:spPr>
            <a:xfrm>
              <a:off x="1733550" y="2152650"/>
              <a:ext cx="3429764" cy="125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459" y="2863896"/>
              <a:ext cx="1668462" cy="174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9838" y="2368640"/>
            <a:ext cx="6521589" cy="678486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IOS</a:t>
            </a:r>
            <a:r>
              <a:rPr lang="zh-TW" altLang="en-US" sz="1800" dirty="0" smtClean="0"/>
              <a:t>系統下載</a:t>
            </a:r>
            <a:r>
              <a:rPr lang="en-US" altLang="zh-TW" sz="1800" dirty="0" smtClean="0"/>
              <a:t>Amazon Alexa(</a:t>
            </a:r>
            <a:r>
              <a:rPr lang="zh-TW" altLang="en-US" sz="1800" dirty="0" smtClean="0"/>
              <a:t>跨區日本或美國下載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en-US" altLang="zh-TW" sz="1800" dirty="0" smtClean="0"/>
              <a:t>1. </a:t>
            </a:r>
            <a:r>
              <a:rPr lang="zh-TW" altLang="en-US" sz="1800" dirty="0" smtClean="0"/>
              <a:t>下載</a:t>
            </a:r>
            <a:r>
              <a:rPr lang="en-US" altLang="zh-TW" sz="1800" dirty="0" smtClean="0"/>
              <a:t>Store Switch</a:t>
            </a:r>
            <a:br>
              <a:rPr lang="en-US" altLang="zh-TW" sz="1800" dirty="0" smtClean="0"/>
            </a:br>
            <a:r>
              <a:rPr lang="en-US" altLang="zh-TW" sz="1800" dirty="0" smtClean="0"/>
              <a:t>	(</a:t>
            </a:r>
            <a:r>
              <a:rPr lang="en-US" altLang="zh-TW" sz="1800" dirty="0" smtClean="0">
                <a:hlinkClick r:id="rId2"/>
              </a:rPr>
              <a:t>https://apps.apple.com/tw/app/store-switch/id1484115435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en-US" altLang="zh-TW" sz="1800" dirty="0" smtClean="0"/>
              <a:t>2. Apple</a:t>
            </a:r>
            <a:r>
              <a:rPr lang="zh-TW" altLang="en-US" sz="1800" dirty="0" smtClean="0"/>
              <a:t>帳戶跨區到日本或美國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設定</a:t>
            </a:r>
            <a:r>
              <a:rPr lang="en-US" altLang="zh-TW" sz="1800" dirty="0" smtClean="0"/>
              <a:t>-&gt;Apple ID-&gt;</a:t>
            </a:r>
            <a:r>
              <a:rPr lang="zh-TW" altLang="en-US" sz="1800" dirty="0" smtClean="0"/>
              <a:t>媒體與購買項目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en-US" altLang="zh-TW" sz="1800" dirty="0" smtClean="0"/>
              <a:t>3.</a:t>
            </a:r>
            <a:r>
              <a:rPr lang="zh-TW" altLang="en-US" sz="1800" dirty="0" smtClean="0"/>
              <a:t> 執行</a:t>
            </a:r>
            <a:r>
              <a:rPr lang="en-US" altLang="zh-TW" sz="1800" dirty="0" smtClean="0"/>
              <a:t>Store Switch</a:t>
            </a:r>
            <a:r>
              <a:rPr lang="zh-TW" altLang="en-US" sz="1800" dirty="0" smtClean="0"/>
              <a:t>，並選擇與跨區時選擇相同的國家。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4. App Store </a:t>
            </a:r>
            <a:r>
              <a:rPr lang="zh-TW" altLang="en-US" sz="1800" dirty="0" smtClean="0"/>
              <a:t>搜尋</a:t>
            </a:r>
            <a:r>
              <a:rPr lang="en-US" altLang="zh-TW" sz="1800" dirty="0" smtClean="0"/>
              <a:t>Amazon Alexa</a:t>
            </a:r>
            <a:br>
              <a:rPr lang="en-US" altLang="zh-TW" sz="1800" dirty="0" smtClean="0"/>
            </a:br>
            <a:r>
              <a:rPr lang="en-US" altLang="zh-TW" sz="1800" dirty="0" smtClean="0"/>
              <a:t>	(</a:t>
            </a:r>
            <a:r>
              <a:rPr lang="en-US" altLang="zh-TW" sz="1800" dirty="0" smtClean="0">
                <a:hlinkClick r:id="rId3"/>
              </a:rPr>
              <a:t>https://apps.apple.com/mo/app/amazon-alexa/id944011620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)</a:t>
            </a:r>
            <a:endParaRPr lang="zh-TW" altLang="en-US" sz="1800" dirty="0" smtClean="0"/>
          </a:p>
          <a:p>
            <a:r>
              <a:rPr lang="en-US" altLang="zh-TW" sz="1800" dirty="0" smtClean="0"/>
              <a:t>Android</a:t>
            </a:r>
            <a:r>
              <a:rPr lang="zh-TW" altLang="en-US" sz="1800" dirty="0" smtClean="0"/>
              <a:t>系統下載</a:t>
            </a:r>
            <a:r>
              <a:rPr lang="en-US" altLang="zh-TW" sz="1800" dirty="0" smtClean="0"/>
              <a:t>Amazon Alexa</a:t>
            </a:r>
          </a:p>
          <a:p>
            <a:pPr lvl="1"/>
            <a:r>
              <a:rPr lang="en-US" altLang="zh-TW" sz="1800" dirty="0" smtClean="0"/>
              <a:t>Amazon Alexa APK for Android</a:t>
            </a:r>
            <a:br>
              <a:rPr lang="en-US" altLang="zh-TW" sz="1800" dirty="0" smtClean="0"/>
            </a:br>
            <a:r>
              <a:rPr lang="en-US" altLang="zh-TW" sz="1800" dirty="0" smtClean="0"/>
              <a:t>	(</a:t>
            </a:r>
            <a:r>
              <a:rPr lang="en-US" altLang="zh-TW" sz="1800" dirty="0" smtClean="0">
                <a:hlinkClick r:id="rId4"/>
              </a:rPr>
              <a:t>https://apkpure.com/amazon-alexa/com.amazon.dee.app</a:t>
            </a:r>
            <a:r>
              <a:rPr lang="en-US" altLang="zh-TW" sz="1800" dirty="0" smtClean="0"/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23452" y="1101436"/>
            <a:ext cx="623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操作流程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b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手機下載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Amazon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Alexa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kit-1.jpg"/>
          <p:cNvPicPr>
            <a:picLocks noChangeAspect="1"/>
          </p:cNvPicPr>
          <p:nvPr/>
        </p:nvPicPr>
        <p:blipFill>
          <a:blip r:embed="rId2" cstate="print"/>
          <a:srcRect l="8143" t="27625" r="42998" b="24205"/>
          <a:stretch>
            <a:fillRect/>
          </a:stretch>
        </p:blipFill>
        <p:spPr>
          <a:xfrm rot="10800000">
            <a:off x="651324" y="4946071"/>
            <a:ext cx="6372930" cy="340821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9838" y="1828314"/>
            <a:ext cx="6521589" cy="678486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2.</a:t>
            </a:r>
            <a:r>
              <a:rPr lang="zh-TW" altLang="en-US" sz="1800" dirty="0" smtClean="0"/>
              <a:t> 將配件組裝好，如附圖。</a:t>
            </a:r>
            <a:endParaRPr lang="en-US" altLang="zh-TW" sz="1800" dirty="0" smtClean="0"/>
          </a:p>
          <a:p>
            <a:r>
              <a:rPr lang="zh-TW" altLang="en-US" sz="1800" dirty="0" smtClean="0"/>
              <a:t>組裝一：</a:t>
            </a:r>
            <a:endParaRPr lang="en-US" altLang="zh-TW" sz="1800" dirty="0" smtClean="0"/>
          </a:p>
          <a:p>
            <a:pPr lvl="1"/>
            <a:r>
              <a:rPr lang="zh-TW" altLang="en-US" sz="2000" dirty="0" smtClean="0"/>
              <a:t>控制電源輸入：</a:t>
            </a:r>
            <a:r>
              <a:rPr lang="en-US" altLang="zh-TW" sz="2000" dirty="0" smtClean="0"/>
              <a:t>J13</a:t>
            </a:r>
          </a:p>
          <a:p>
            <a:pPr lvl="1"/>
            <a:r>
              <a:rPr lang="zh-TW" altLang="en-US" sz="2000" dirty="0" smtClean="0"/>
              <a:t>控制電源輸出：</a:t>
            </a:r>
            <a:r>
              <a:rPr lang="en-US" altLang="zh-TW" sz="2000" dirty="0" smtClean="0"/>
              <a:t>J14</a:t>
            </a:r>
          </a:p>
          <a:p>
            <a:pPr lvl="1"/>
            <a:r>
              <a:rPr lang="zh-TW" altLang="en-US" sz="2000" dirty="0" smtClean="0"/>
              <a:t>控制線：</a:t>
            </a:r>
            <a:r>
              <a:rPr lang="en-US" altLang="zh-TW" sz="2000" dirty="0" smtClean="0"/>
              <a:t>J22 </a:t>
            </a:r>
            <a:r>
              <a:rPr lang="zh-TW" altLang="en-US" sz="2000" dirty="0" smtClean="0"/>
              <a:t>接 </a:t>
            </a:r>
            <a:r>
              <a:rPr lang="en-US" altLang="zh-TW" sz="2000" dirty="0" smtClean="0"/>
              <a:t>PD7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endParaRPr lang="en-US" altLang="zh-TW" sz="1000" dirty="0" smtClean="0"/>
          </a:p>
          <a:p>
            <a:endParaRPr lang="zh-TW" altLang="en-US" sz="1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6090460" y="4654430"/>
            <a:ext cx="332510" cy="369332"/>
            <a:chOff x="5852160" y="3573780"/>
            <a:chExt cx="332510" cy="369332"/>
          </a:xfrm>
        </p:grpSpPr>
        <p:sp>
          <p:nvSpPr>
            <p:cNvPr id="7" name="橢圓 6"/>
            <p:cNvSpPr/>
            <p:nvPr/>
          </p:nvSpPr>
          <p:spPr>
            <a:xfrm>
              <a:off x="5852160" y="3584863"/>
              <a:ext cx="332510" cy="332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67400" y="35737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23452" y="1101436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操作流程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2(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組裝方式一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kit-2.jpg"/>
          <p:cNvPicPr>
            <a:picLocks noChangeAspect="1"/>
          </p:cNvPicPr>
          <p:nvPr/>
        </p:nvPicPr>
        <p:blipFill>
          <a:blip r:embed="rId2" cstate="print"/>
          <a:srcRect l="6390" r="32232"/>
          <a:stretch>
            <a:fillRect/>
          </a:stretch>
        </p:blipFill>
        <p:spPr>
          <a:xfrm>
            <a:off x="623456" y="4239492"/>
            <a:ext cx="6013842" cy="5962752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04598" y="2204805"/>
            <a:ext cx="6521589" cy="2348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組裝二：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000" dirty="0" smtClean="0"/>
              <a:t>控制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電源輸入：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J13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控制線：繼電器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DC+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3.3V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 繼電器 </a:t>
            </a:r>
            <a:r>
              <a:rPr lang="en-US" altLang="zh-TW" sz="2000" dirty="0" smtClean="0"/>
              <a:t>DC- </a:t>
            </a:r>
            <a:r>
              <a:rPr lang="zh-TW" altLang="en-US" sz="2000" dirty="0" smtClean="0"/>
              <a:t>接 </a:t>
            </a:r>
            <a:r>
              <a:rPr lang="en-US" altLang="zh-TW" sz="2000" dirty="0" smtClean="0"/>
              <a:t>GND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 繼電器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IN1 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3452" y="1101436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操作流程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2(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組裝方式二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090460" y="4654430"/>
            <a:ext cx="332510" cy="369332"/>
            <a:chOff x="5852160" y="3573780"/>
            <a:chExt cx="332510" cy="369332"/>
          </a:xfrm>
        </p:grpSpPr>
        <p:sp>
          <p:nvSpPr>
            <p:cNvPr id="9" name="橢圓 8"/>
            <p:cNvSpPr/>
            <p:nvPr/>
          </p:nvSpPr>
          <p:spPr>
            <a:xfrm>
              <a:off x="5852160" y="3584863"/>
              <a:ext cx="332510" cy="332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867400" y="35737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9838" y="2347855"/>
            <a:ext cx="6521589" cy="6784864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掃描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QR code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完成綁定動作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https://www.youtube.com/watch?v=Ugrlai0J_Lw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註：此步驟必須在有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WIFI router</a:t>
            </a:r>
          </a:p>
          <a:p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4600" y="3906982"/>
            <a:ext cx="2438400" cy="2036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57499" y="5174668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請掃描裝置上的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QR code</a:t>
            </a:r>
            <a:endParaRPr lang="zh-TW" altLang="en-US" dirty="0"/>
          </a:p>
        </p:txBody>
      </p:sp>
      <p:pic>
        <p:nvPicPr>
          <p:cNvPr id="1026" name="Picture 2" descr="C:\Users\Samuel\Downloads\2204131407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550" y="4165018"/>
            <a:ext cx="857250" cy="857250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623452" y="1101436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操作流程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3(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綁定操作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452" y="6483922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相關資料</a:t>
            </a:r>
            <a:endParaRPr lang="zh-TW" altLang="en-US" sz="28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519838" y="7169237"/>
            <a:ext cx="6521589" cy="133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 err="1" smtClean="0"/>
              <a:t>GitHub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https://github.com/Brickcom/ACK-HMCU</a:t>
            </a:r>
            <a:r>
              <a:rPr lang="en-US" altLang="zh-TW" dirty="0" smtClean="0"/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 err="1" smtClean="0"/>
              <a:t>Alexa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5"/>
              </a:rPr>
              <a:t>https://developer.amazon.com/en-US/alexa</a:t>
            </a:r>
            <a:r>
              <a:rPr lang="en-US" altLang="zh-TW" dirty="0" smtClean="0"/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WIFI Module Utility CLI(</a:t>
            </a:r>
            <a:r>
              <a:rPr lang="en-US" altLang="zh-TW" dirty="0" smtClean="0">
                <a:hlinkClick r:id="rId6"/>
              </a:rPr>
              <a:t>https://developer.amazon.com/en-US/docs/alexa/ack/module-utility-cli-reference.html</a:t>
            </a:r>
            <a:r>
              <a:rPr lang="en-US" altLang="zh-TW" dirty="0" smtClean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241</Words>
  <Application>Microsoft Office PowerPoint</Application>
  <PresentationFormat>自訂</PresentationFormat>
  <Paragraphs>72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ACK Carrier手冊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Johnson.Chuang</dc:creator>
  <cp:lastModifiedBy>109004</cp:lastModifiedBy>
  <cp:revision>77</cp:revision>
  <dcterms:created xsi:type="dcterms:W3CDTF">2022-03-04T08:46:01Z</dcterms:created>
  <dcterms:modified xsi:type="dcterms:W3CDTF">2022-05-19T07:09:22Z</dcterms:modified>
</cp:coreProperties>
</file>