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3S/ZrM4wMZYEPCWPeWCMQ9prV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3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3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3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3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3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3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2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5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c-downloads.s3.amazonaws.com/git-team-cheatsheet.pdf" TargetMode="External"/><Relationship Id="rId4" Type="http://schemas.openxmlformats.org/officeDocument/2006/relationships/hyperlink" Target="https://confluence.atlassian.com/get-started-with-bitbucket/create-a-team-861176360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tlassian.com/git/tutorials/saving-changes/gitigno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Lab 3.5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PRODUCT MANAGER</a:t>
            </a:r>
            <a:br>
              <a:rPr lang="en-US"/>
            </a:br>
            <a:r>
              <a:rPr lang="en-US"/>
              <a:t>VALIDATION AND EXCEPTION HANDLING &amp; CARDLAYOUT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646111" y="452718"/>
            <a:ext cx="1029890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Product Manager App – Validation</a:t>
            </a:r>
            <a:endParaRPr/>
          </a:p>
        </p:txBody>
      </p:sp>
      <p:pic>
        <p:nvPicPr>
          <p:cNvPr descr="A screenshot of a cell phone&#10;&#10;Description automatically generated" id="214" name="Google Shape;21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6" y="1444229"/>
            <a:ext cx="8287293" cy="396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888" y="4779682"/>
            <a:ext cx="81407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646111" y="452718"/>
            <a:ext cx="1029890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Product Manager App - CardLayout</a:t>
            </a:r>
            <a:endParaRPr/>
          </a:p>
        </p:txBody>
      </p:sp>
      <p:pic>
        <p:nvPicPr>
          <p:cNvPr descr="A screenshot of a cell phone&#10;&#10;Description automatically generated" id="221" name="Google Shape;22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595" y="3978764"/>
            <a:ext cx="10784809" cy="2051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1478451"/>
            <a:ext cx="4089400" cy="205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646111" y="452718"/>
            <a:ext cx="1029890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Product Manager App – Back Button</a:t>
            </a:r>
            <a:endParaRPr/>
          </a:p>
        </p:txBody>
      </p:sp>
      <p:pic>
        <p:nvPicPr>
          <p:cNvPr descr="A screenshot of a cell phone&#10;&#10;Description automatically generated"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2369" y="683276"/>
            <a:ext cx="11074400" cy="650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499" y="3675927"/>
            <a:ext cx="7823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/>
          <p:nvPr/>
        </p:nvSpPr>
        <p:spPr>
          <a:xfrm>
            <a:off x="1949656" y="1573312"/>
            <a:ext cx="1144989" cy="481919"/>
          </a:xfrm>
          <a:prstGeom prst="rect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Git for Group</a:t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1791243" y="2062891"/>
            <a:ext cx="8988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https://jc-downloads.s3.amazonaws.com/git-team-cheatsheet.pdf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1224083" y="1557960"/>
            <a:ext cx="35187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workflow: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1224082" y="3036878"/>
            <a:ext cx="35187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Bitbucket team: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791243" y="3541809"/>
            <a:ext cx="85680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https://confluence.atlassian.com/get-started-with-bitbucket/create-a-team-861176360.html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ctrTitle"/>
          </p:nvPr>
        </p:nvSpPr>
        <p:spPr>
          <a:xfrm>
            <a:off x="331995" y="283256"/>
            <a:ext cx="8825658" cy="1005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6000"/>
              <a:t>Homework </a:t>
            </a:r>
            <a:r>
              <a:rPr lang="en-US"/>
              <a:t> 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1373505" y="1816730"/>
            <a:ext cx="96240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the functionality of searching by product name, your search result should be shown in “tblDirectory” JTable.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1087755" y="1961212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1373505" y="2636152"/>
            <a:ext cx="96240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back buttons and implement a “back” functionality on both “ManageProdPanel” and “ViewPanel”</a:t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1087755" y="2780634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5358282" y="6174634"/>
            <a:ext cx="63199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Date: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Sat, Oct 5</a:t>
            </a:r>
            <a:r>
              <a:rPr baseline="30000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11:59pm on BitBucket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1373505" y="4684363"/>
            <a:ext cx="9624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small git commits.</a:t>
            </a:r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1087755" y="4828845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373505" y="3448559"/>
            <a:ext cx="9624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your JPanels by using CardLayout.</a:t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1087755" y="3593041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1373505" y="3916520"/>
            <a:ext cx="96240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Validate your inputs and handle exceptions for “create” and “update”.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1087755" y="4061002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1373505" y="1362080"/>
            <a:ext cx="9624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an individual assignment.</a:t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1087755" y="1506562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1373504" y="5146302"/>
            <a:ext cx="105831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.gitignore file is required.</a:t>
            </a:r>
            <a:b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https://www.atlassian.com/git/tutorials/saving-changes/gitignore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1087755" y="5313933"/>
            <a:ext cx="218550" cy="20574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Loops – For loop</a:t>
            </a:r>
            <a:endParaRPr/>
          </a:p>
        </p:txBody>
      </p:sp>
      <p:pic>
        <p:nvPicPr>
          <p:cNvPr descr="A screenshot of a social media post&#10;&#10;Description automatically generated" id="154" name="Google Shape;15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1521809"/>
            <a:ext cx="6681558" cy="498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6519" y="5232659"/>
            <a:ext cx="2087189" cy="121891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 txBox="1"/>
          <p:nvPr/>
        </p:nvSpPr>
        <p:spPr>
          <a:xfrm>
            <a:off x="8379108" y="4681717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Exception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103312" y="1710012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1. NullPointer Exception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2. NumberFormat Exception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3. StringIndexOutOfBound Exception</a:t>
            </a:r>
            <a:endParaRPr/>
          </a:p>
        </p:txBody>
      </p:sp>
      <p:pic>
        <p:nvPicPr>
          <p:cNvPr descr="A picture containing object&#10;&#10;Description automatically generated"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981" y="2230210"/>
            <a:ext cx="4543911" cy="60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218" y="3517893"/>
            <a:ext cx="4668838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7217" y="5287675"/>
            <a:ext cx="7199963" cy="91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Exception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103312" y="1710012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4. ArrayIndexOutOfBounds Exception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Other Exceptions: </a:t>
            </a:r>
            <a:br>
              <a:rPr lang="en-US"/>
            </a:br>
            <a:r>
              <a:rPr lang="en-US"/>
              <a:t>ClassNotFoundException,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FileNotFoundException,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IOException,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NoSuchMethodException, etc.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A close up of a logo&#10;&#10;Description automatically generated"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257" y="2273928"/>
            <a:ext cx="6591933" cy="83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Validation and Exception Handling</a:t>
            </a:r>
            <a:endParaRPr/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1103312" y="1710012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Data validation: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Checking the data before performing operations that could fail, for example check for 0 before doing a division.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Exception handling: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Well defined behavior if an operation fail, for example if a database query times out.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46111" y="452718"/>
            <a:ext cx="9404723" cy="75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Validation and Exception Handling</a:t>
            </a:r>
            <a:br>
              <a:rPr lang="en-US"/>
            </a:br>
            <a:endParaRPr sz="2800"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103312" y="2010960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 </a:t>
            </a:r>
            <a:r>
              <a:rPr b="1" lang="en-US" u="sng"/>
              <a:t>try</a:t>
            </a:r>
            <a:r>
              <a:rPr lang="en-US"/>
              <a:t> statement allows you to define a block of code to be tested for errors while it is being executed.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 </a:t>
            </a:r>
            <a:r>
              <a:rPr b="1" lang="en-US" u="sng"/>
              <a:t>catch</a:t>
            </a:r>
            <a:r>
              <a:rPr lang="en-US"/>
              <a:t> statement allows you to define a block of code to be executed, if an error occurs in the try block.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 try and catch keywords come </a:t>
            </a:r>
            <a:r>
              <a:rPr b="1" lang="en-US" u="sng"/>
              <a:t>in pairs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750" y="4075845"/>
            <a:ext cx="5425832" cy="210251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209312" y="1418292"/>
            <a:ext cx="51391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... 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…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46111" y="452718"/>
            <a:ext cx="9404723" cy="75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Validation and Exception Handling</a:t>
            </a:r>
            <a:br>
              <a:rPr lang="en-US"/>
            </a:br>
            <a:endParaRPr sz="28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1103312" y="2115133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1. NumberFormat 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103312" y="1438215"/>
            <a:ext cx="51391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... 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… 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/>
          </a:p>
        </p:txBody>
      </p:sp>
      <p:pic>
        <p:nvPicPr>
          <p:cNvPr descr="A screenshot of a social media post&#10;&#10;Description automatically generated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124" y="2567826"/>
            <a:ext cx="7318577" cy="383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46111" y="452718"/>
            <a:ext cx="9404723" cy="75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Validation and Exception Handling</a:t>
            </a:r>
            <a:br>
              <a:rPr lang="en-US"/>
            </a:br>
            <a:endParaRPr sz="2800"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1103312" y="2115133"/>
            <a:ext cx="8946541" cy="466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1. NullPointer 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1103312" y="1438215"/>
            <a:ext cx="51391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... 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… 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/>
          </a:p>
        </p:txBody>
      </p:sp>
      <p:pic>
        <p:nvPicPr>
          <p:cNvPr descr="A screenshot of a cell phone&#10;&#10;Description automatically generated"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74" y="2637178"/>
            <a:ext cx="7886488" cy="36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Product Manager App</a:t>
            </a:r>
            <a:endParaRPr/>
          </a:p>
        </p:txBody>
      </p:sp>
      <p:pic>
        <p:nvPicPr>
          <p:cNvPr descr="A screenshot of a cell phone&#10;&#10;Description automatically generated" id="208" name="Google Shape;20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980" y="1152983"/>
            <a:ext cx="9698039" cy="569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2019-09-24T14:51:11Z</dcterms:created>
  <dc:creator>he.ra@husky.neu.edu</dc:creator>
</cp:coreProperties>
</file>