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75C8-AC60-6A48-9896-6D9486C2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B291-BA50-0841-9831-2B0BFA178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18459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6C92E-D89D-4343-B999-2F67C6D8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Map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6F770-888A-D44E-A1AE-CBFD9B2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41975"/>
            <a:ext cx="5449889" cy="377404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64CB67-BF06-4389-9F23-B1753597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80260"/>
            <a:ext cx="4166509" cy="4309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java.util.Map</a:t>
            </a:r>
            <a:r>
              <a:rPr lang="en-US" dirty="0">
                <a:solidFill>
                  <a:schemeClr val="bg1"/>
                </a:solidFill>
              </a:rPr>
              <a:t> is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Eg.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Map</a:t>
            </a:r>
            <a:r>
              <a:rPr lang="en-US" sz="1600" dirty="0">
                <a:solidFill>
                  <a:schemeClr val="bg1"/>
                </a:solidFill>
              </a:rPr>
              <a:t>&lt;String, String&gt; </a:t>
            </a:r>
            <a:r>
              <a:rPr lang="en-US" sz="1600" b="1" dirty="0">
                <a:solidFill>
                  <a:schemeClr val="bg1"/>
                </a:solidFill>
              </a:rPr>
              <a:t>map</a:t>
            </a:r>
            <a:r>
              <a:rPr lang="en-US" sz="1600" dirty="0">
                <a:solidFill>
                  <a:schemeClr val="bg1"/>
                </a:solidFill>
              </a:rPr>
              <a:t> =              new </a:t>
            </a:r>
            <a:r>
              <a:rPr lang="en-US" sz="1600" b="1" dirty="0">
                <a:solidFill>
                  <a:schemeClr val="bg1"/>
                </a:solidFill>
              </a:rPr>
              <a:t>HashMap</a:t>
            </a:r>
            <a:r>
              <a:rPr lang="en-US" sz="1600" dirty="0">
                <a:solidFill>
                  <a:schemeClr val="bg1"/>
                </a:solidFill>
              </a:rPr>
              <a:t>&lt;&gt;();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Map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bg1"/>
                </a:solidFill>
              </a:rPr>
              <a:t> contain </a:t>
            </a:r>
            <a:r>
              <a:rPr lang="en-US" b="1" dirty="0">
                <a:solidFill>
                  <a:schemeClr val="bg1"/>
                </a:solidFill>
              </a:rPr>
              <a:t>duplicate</a:t>
            </a:r>
            <a:r>
              <a:rPr lang="en-US" dirty="0">
                <a:solidFill>
                  <a:schemeClr val="bg1"/>
                </a:solidFill>
              </a:rPr>
              <a:t> keys and each key can map to at most one value. </a:t>
            </a:r>
          </a:p>
          <a:p>
            <a:r>
              <a:rPr lang="en-US" dirty="0">
                <a:solidFill>
                  <a:schemeClr val="bg1"/>
                </a:solidFill>
              </a:rPr>
              <a:t>Some implementations allow null key and null value like the HashMap and LinkedHashMap, but some do not like the TreeMap.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0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86BA-985B-5245-BC12-2C2E05BC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7574-6FDC-D542-8000-33ED628A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3064"/>
            <a:ext cx="8946541" cy="4957762"/>
          </a:xfrm>
        </p:spPr>
        <p:txBody>
          <a:bodyPr>
            <a:normAutofit/>
          </a:bodyPr>
          <a:lstStyle/>
          <a:p>
            <a:r>
              <a:rPr lang="en-US" dirty="0"/>
              <a:t>A HashMap stores items in "</a:t>
            </a:r>
            <a:r>
              <a:rPr lang="en-US" b="1" dirty="0"/>
              <a:t>key</a:t>
            </a:r>
            <a:r>
              <a:rPr lang="en-US" dirty="0"/>
              <a:t>/</a:t>
            </a:r>
            <a:r>
              <a:rPr lang="en-US" b="1" dirty="0"/>
              <a:t>value</a:t>
            </a:r>
            <a:r>
              <a:rPr lang="en-US" dirty="0"/>
              <a:t>" pairs.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https://docs.oracle.com/javase/8/docs/api/java/util/HashMap.html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F1970-7208-D741-AAD2-A641F83D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1" y="2209800"/>
            <a:ext cx="56007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F7373-AB5F-D544-8223-7B70124FA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1" y="4895850"/>
            <a:ext cx="6616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FE8C-2D8A-2747-B81A-C69A53BB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ECE-8794-2645-99A2-2DC4D21A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1430"/>
            <a:ext cx="8946541" cy="4195481"/>
          </a:xfrm>
        </p:spPr>
        <p:txBody>
          <a:bodyPr/>
          <a:lstStyle/>
          <a:p>
            <a:r>
              <a:rPr lang="en-US" dirty="0"/>
              <a:t>Collections. sort(List&lt;T&gt; list)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411D4-2929-E240-9045-C47B55C4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163763"/>
            <a:ext cx="5778500" cy="39878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FAF9E586-054C-484D-8ABB-72236700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8" y="5446711"/>
            <a:ext cx="4229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FE8C-2D8A-2747-B81A-C69A53BB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ECE-8794-2645-99A2-2DC4D21A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67099"/>
            <a:ext cx="8946541" cy="4195481"/>
          </a:xfrm>
        </p:spPr>
        <p:txBody>
          <a:bodyPr/>
          <a:lstStyle/>
          <a:p>
            <a:r>
              <a:rPr lang="en-US" dirty="0"/>
              <a:t>Collections. sort(List&lt;T&gt; list, Comparator&lt;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/>
              <a:t> super T&gt; c)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8CD076-5761-D342-B2E9-F814662D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2" y="1696557"/>
            <a:ext cx="8229600" cy="4038600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4C384EF-30AF-D141-B9D6-D07CAE57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72" y="5846479"/>
            <a:ext cx="4229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6ACC-1BB6-5F49-B22D-E4E7D5CD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E67-0B54-0540-8314-C96AB257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001" y="1056361"/>
            <a:ext cx="9404723" cy="5145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 team assignment.</a:t>
            </a:r>
          </a:p>
          <a:p>
            <a:r>
              <a:rPr lang="en-US" dirty="0"/>
              <a:t>Multiple git commits is required (at least 3 per person)</a:t>
            </a:r>
          </a:p>
          <a:p>
            <a:r>
              <a:rPr lang="en-US" dirty="0"/>
              <a:t>No direct commit on master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1). Find Average number of likes per comment.</a:t>
            </a:r>
          </a:p>
          <a:p>
            <a:pPr marL="0" indent="0">
              <a:buNone/>
            </a:pPr>
            <a:r>
              <a:rPr lang="en-US" dirty="0"/>
              <a:t>2). Find the post with most liked comments.</a:t>
            </a:r>
          </a:p>
          <a:p>
            <a:pPr marL="0" indent="0">
              <a:buNone/>
            </a:pPr>
            <a:r>
              <a:rPr lang="en-US" dirty="0"/>
              <a:t>3). Find the post with most comments.</a:t>
            </a:r>
          </a:p>
          <a:p>
            <a:pPr marL="0" indent="0">
              <a:buNone/>
            </a:pPr>
            <a:r>
              <a:rPr lang="en-US" dirty="0"/>
              <a:t>4). Top 5 inactive users based on total posts number.</a:t>
            </a:r>
          </a:p>
          <a:p>
            <a:pPr marL="0" indent="0">
              <a:buNone/>
            </a:pPr>
            <a:r>
              <a:rPr lang="en-US" dirty="0"/>
              <a:t>5). Top 5 inactive users based on total comments they created.</a:t>
            </a:r>
          </a:p>
          <a:p>
            <a:pPr marL="0" indent="0">
              <a:buNone/>
            </a:pPr>
            <a:r>
              <a:rPr lang="en-US" dirty="0"/>
              <a:t>6). Top 5 inactive users overall (sum of comments, posts and likes)</a:t>
            </a:r>
          </a:p>
          <a:p>
            <a:pPr marL="0" indent="0">
              <a:buNone/>
            </a:pPr>
            <a:r>
              <a:rPr lang="en-US" dirty="0"/>
              <a:t>7). Top 5 proactive users overall (sum of comments, posts and likes)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F699E-27E3-854B-94E0-8F9E84F81C94}"/>
              </a:ext>
            </a:extLst>
          </p:cNvPr>
          <p:cNvSpPr txBox="1"/>
          <p:nvPr/>
        </p:nvSpPr>
        <p:spPr>
          <a:xfrm>
            <a:off x="5948363" y="6220616"/>
            <a:ext cx="58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Due Date: </a:t>
            </a:r>
            <a:r>
              <a:rPr lang="en-US" dirty="0"/>
              <a:t>Sat, Nov 2nd, at 11:59 pm., on Bitbucket</a:t>
            </a:r>
          </a:p>
        </p:txBody>
      </p:sp>
    </p:spTree>
    <p:extLst>
      <p:ext uri="{BB962C8B-B14F-4D97-AF65-F5344CB8AC3E}">
        <p14:creationId xmlns:p14="http://schemas.microsoft.com/office/powerpoint/2010/main" val="226023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263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Lab 7</vt:lpstr>
      <vt:lpstr>Map</vt:lpstr>
      <vt:lpstr>HashMap</vt:lpstr>
      <vt:lpstr>Collections.sort()</vt:lpstr>
      <vt:lpstr>Collections.sort()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he.ra@husky.neu.edu</dc:creator>
  <cp:lastModifiedBy>he.ra@husky.neu.edu</cp:lastModifiedBy>
  <cp:revision>8</cp:revision>
  <dcterms:created xsi:type="dcterms:W3CDTF">2019-10-24T15:15:28Z</dcterms:created>
  <dcterms:modified xsi:type="dcterms:W3CDTF">2019-10-24T20:21:40Z</dcterms:modified>
</cp:coreProperties>
</file>