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9" r:id="rId6"/>
    <p:sldId id="261" r:id="rId7"/>
    <p:sldId id="262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84" r:id="rId23"/>
    <p:sldId id="275" r:id="rId24"/>
    <p:sldId id="276" r:id="rId25"/>
    <p:sldId id="277" r:id="rId26"/>
    <p:sldId id="278" r:id="rId27"/>
    <p:sldId id="279" r:id="rId28"/>
    <p:sldId id="280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41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25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63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22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7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8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6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85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90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4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16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A83B9-953C-49FF-B606-917494D0381F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DD3C-9CA3-4318-93F8-4D7A585067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8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Admin Role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28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6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40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3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002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Admin Role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9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884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47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62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633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3009525" cy="731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35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0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33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 Admin Role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06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28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099" y="0"/>
            <a:ext cx="9757144" cy="54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65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7144" cy="54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45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622"/>
          <a:stretch/>
        </p:blipFill>
        <p:spPr bwMode="auto">
          <a:xfrm>
            <a:off x="0" y="0"/>
            <a:ext cx="9757144" cy="517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98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7144" cy="54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35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3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7144" cy="548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98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87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85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58096" cy="621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87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0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855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77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80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07620" cy="58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71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Admin Role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52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9563" cy="731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17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12</Words>
  <Application>Microsoft Office PowerPoint</Application>
  <PresentationFormat>On-screen Show (4:3)</PresentationFormat>
  <Paragraphs>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System Admin Role</vt:lpstr>
      <vt:lpstr>Slide 2</vt:lpstr>
      <vt:lpstr>Slide 3</vt:lpstr>
      <vt:lpstr>Slide 4</vt:lpstr>
      <vt:lpstr>Slide 5</vt:lpstr>
      <vt:lpstr>Slide 6</vt:lpstr>
      <vt:lpstr>Slide 7</vt:lpstr>
      <vt:lpstr>Enterprise Admin Role</vt:lpstr>
      <vt:lpstr>Slide 9</vt:lpstr>
      <vt:lpstr>Slide 10</vt:lpstr>
      <vt:lpstr>Slide 11</vt:lpstr>
      <vt:lpstr>Slide 12</vt:lpstr>
      <vt:lpstr>Slide 13</vt:lpstr>
      <vt:lpstr>Slide 14</vt:lpstr>
      <vt:lpstr>Organization Admin Role</vt:lpstr>
      <vt:lpstr>Slide 16</vt:lpstr>
      <vt:lpstr>Slide 17</vt:lpstr>
      <vt:lpstr>Slide 18</vt:lpstr>
      <vt:lpstr>Slide 19</vt:lpstr>
      <vt:lpstr>Slide 20</vt:lpstr>
      <vt:lpstr>Slide 21</vt:lpstr>
      <vt:lpstr>Clinic Admin Role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Role</dc:title>
  <dc:creator>WeiJian</dc:creator>
  <cp:lastModifiedBy>Dr. Kal B.</cp:lastModifiedBy>
  <cp:revision>19</cp:revision>
  <dcterms:created xsi:type="dcterms:W3CDTF">2012-04-03T20:26:57Z</dcterms:created>
  <dcterms:modified xsi:type="dcterms:W3CDTF">2012-04-04T16:26:06Z</dcterms:modified>
</cp:coreProperties>
</file>