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92C8B-0845-4DDA-BAE5-7A3B0E34FEDC}" v="136" dt="2020-02-20T18:47:5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hah" userId="0ac277399eba3d6a" providerId="LiveId" clId="{A2192C8B-0845-4DDA-BAE5-7A3B0E34FEDC}"/>
    <pc:docChg chg="undo redo custSel mod addSld delSld modSld sldOrd">
      <pc:chgData name="Dharini Shah" userId="0ac277399eba3d6a" providerId="LiveId" clId="{A2192C8B-0845-4DDA-BAE5-7A3B0E34FEDC}" dt="2020-02-20T20:45:01.055" v="998" actId="47"/>
      <pc:docMkLst>
        <pc:docMk/>
      </pc:docMkLst>
      <pc:sldChg chg="addSp delSp del">
        <pc:chgData name="Dharini Shah" userId="0ac277399eba3d6a" providerId="LiveId" clId="{A2192C8B-0845-4DDA-BAE5-7A3B0E34FEDC}" dt="2020-02-20T17:52:30.747" v="3" actId="47"/>
        <pc:sldMkLst>
          <pc:docMk/>
          <pc:sldMk cId="3142002992" sldId="256"/>
        </pc:sldMkLst>
        <pc:spChg chg="add del">
          <ac:chgData name="Dharini Shah" userId="0ac277399eba3d6a" providerId="LiveId" clId="{A2192C8B-0845-4DDA-BAE5-7A3B0E34FEDC}" dt="2020-02-20T17:52:25.674" v="1"/>
          <ac:spMkLst>
            <pc:docMk/>
            <pc:sldMk cId="3142002992" sldId="256"/>
            <ac:spMk id="4" creationId="{D15B023A-E9C8-474B-92B4-9A798E33C182}"/>
          </ac:spMkLst>
        </pc:spChg>
      </pc:sldChg>
      <pc:sldChg chg="addSp delSp modSp add mod setBg">
        <pc:chgData name="Dharini Shah" userId="0ac277399eba3d6a" providerId="LiveId" clId="{A2192C8B-0845-4DDA-BAE5-7A3B0E34FEDC}" dt="2020-02-20T18:30:58.025" v="628" actId="21"/>
        <pc:sldMkLst>
          <pc:docMk/>
          <pc:sldMk cId="2043263729" sldId="257"/>
        </pc:sldMkLst>
        <pc:spChg chg="del">
          <ac:chgData name="Dharini Shah" userId="0ac277399eba3d6a" providerId="LiveId" clId="{A2192C8B-0845-4DDA-BAE5-7A3B0E34FEDC}" dt="2020-02-20T17:52:34.146" v="4"/>
          <ac:spMkLst>
            <pc:docMk/>
            <pc:sldMk cId="2043263729" sldId="257"/>
            <ac:spMk id="2" creationId="{991327F3-3041-4C9D-B421-1B2D135C2EB7}"/>
          </ac:spMkLst>
        </pc:spChg>
        <pc:spChg chg="del">
          <ac:chgData name="Dharini Shah" userId="0ac277399eba3d6a" providerId="LiveId" clId="{A2192C8B-0845-4DDA-BAE5-7A3B0E34FEDC}" dt="2020-02-20T17:52:34.146" v="4"/>
          <ac:spMkLst>
            <pc:docMk/>
            <pc:sldMk cId="2043263729" sldId="257"/>
            <ac:spMk id="3" creationId="{E4072E37-E22F-4ECF-9A15-605CC2F3B72B}"/>
          </ac:spMkLst>
        </pc:spChg>
        <pc:spChg chg="add del">
          <ac:chgData name="Dharini Shah" userId="0ac277399eba3d6a" providerId="LiveId" clId="{A2192C8B-0845-4DDA-BAE5-7A3B0E34FEDC}" dt="2020-02-20T17:52:56.135" v="9" actId="26606"/>
          <ac:spMkLst>
            <pc:docMk/>
            <pc:sldMk cId="2043263729" sldId="257"/>
            <ac:spMk id="4" creationId="{5911791E-A99C-4D74-B540-3DC6FA75A779}"/>
          </ac:spMkLst>
        </pc:spChg>
        <pc:spChg chg="add mod">
          <ac:chgData name="Dharini Shah" userId="0ac277399eba3d6a" providerId="LiveId" clId="{A2192C8B-0845-4DDA-BAE5-7A3B0E34FEDC}" dt="2020-02-20T18:30:58.025" v="628" actId="21"/>
          <ac:spMkLst>
            <pc:docMk/>
            <pc:sldMk cId="2043263729" sldId="257"/>
            <ac:spMk id="5" creationId="{D982DCEB-5373-4388-8E6B-478DD72244F0}"/>
          </ac:spMkLst>
        </pc:spChg>
        <pc:spChg chg="add mod">
          <ac:chgData name="Dharini Shah" userId="0ac277399eba3d6a" providerId="LiveId" clId="{A2192C8B-0845-4DDA-BAE5-7A3B0E34FEDC}" dt="2020-02-20T18:16:24.277" v="373" actId="26606"/>
          <ac:spMkLst>
            <pc:docMk/>
            <pc:sldMk cId="2043263729" sldId="257"/>
            <ac:spMk id="6" creationId="{5528E7CE-A54C-4959-AEAC-571117B8D3C1}"/>
          </ac:spMkLst>
        </pc:spChg>
        <pc:spChg chg="add del">
          <ac:chgData name="Dharini Shah" userId="0ac277399eba3d6a" providerId="LiveId" clId="{A2192C8B-0845-4DDA-BAE5-7A3B0E34FEDC}" dt="2020-02-20T17:52:56.094" v="8" actId="26606"/>
          <ac:spMkLst>
            <pc:docMk/>
            <pc:sldMk cId="2043263729" sldId="257"/>
            <ac:spMk id="11" creationId="{B775CD93-9DF2-48CB-9F57-1BCA9A46C7FA}"/>
          </ac:spMkLst>
        </pc:spChg>
        <pc:spChg chg="add del">
          <ac:chgData name="Dharini Shah" userId="0ac277399eba3d6a" providerId="LiveId" clId="{A2192C8B-0845-4DDA-BAE5-7A3B0E34FEDC}" dt="2020-02-20T17:52:56.094" v="8" actId="26606"/>
          <ac:spMkLst>
            <pc:docMk/>
            <pc:sldMk cId="2043263729" sldId="257"/>
            <ac:spMk id="13" creationId="{6166C6D1-23AC-49C4-BA07-238E4E9F8CEB}"/>
          </ac:spMkLst>
        </pc:spChg>
        <pc:spChg chg="add del">
          <ac:chgData name="Dharini Shah" userId="0ac277399eba3d6a" providerId="LiveId" clId="{A2192C8B-0845-4DDA-BAE5-7A3B0E34FEDC}" dt="2020-02-20T17:52:56.094" v="8" actId="26606"/>
          <ac:spMkLst>
            <pc:docMk/>
            <pc:sldMk cId="2043263729" sldId="257"/>
            <ac:spMk id="15" creationId="{E186B68C-84BC-4A6E-99D1-EE87483C1349}"/>
          </ac:spMkLst>
        </pc:spChg>
        <pc:spChg chg="add del">
          <ac:chgData name="Dharini Shah" userId="0ac277399eba3d6a" providerId="LiveId" clId="{A2192C8B-0845-4DDA-BAE5-7A3B0E34FEDC}" dt="2020-02-20T17:52:56.094" v="8" actId="26606"/>
          <ac:spMkLst>
            <pc:docMk/>
            <pc:sldMk cId="2043263729" sldId="257"/>
            <ac:spMk id="17" creationId="{1C091803-41C2-48E0-9228-5148460C7479}"/>
          </ac:spMkLst>
        </pc:spChg>
        <pc:spChg chg="add del">
          <ac:chgData name="Dharini Shah" userId="0ac277399eba3d6a" providerId="LiveId" clId="{A2192C8B-0845-4DDA-BAE5-7A3B0E34FEDC}" dt="2020-02-20T17:54:31.921" v="29" actId="26606"/>
          <ac:spMkLst>
            <pc:docMk/>
            <pc:sldMk cId="2043263729" sldId="257"/>
            <ac:spMk id="19" creationId="{A7AE9375-4664-4DB2-922D-2782A6E439AC}"/>
          </ac:spMkLst>
        </pc:spChg>
        <pc:spChg chg="add del">
          <ac:chgData name="Dharini Shah" userId="0ac277399eba3d6a" providerId="LiveId" clId="{A2192C8B-0845-4DDA-BAE5-7A3B0E34FEDC}" dt="2020-02-20T17:54:31.921" v="29" actId="26606"/>
          <ac:spMkLst>
            <pc:docMk/>
            <pc:sldMk cId="2043263729" sldId="257"/>
            <ac:spMk id="21" creationId="{9DD005C1-8C51-42D6-9BEE-B9B83849743D}"/>
          </ac:spMkLst>
        </pc:spChg>
        <pc:spChg chg="add del mod">
          <ac:chgData name="Dharini Shah" userId="0ac277399eba3d6a" providerId="LiveId" clId="{A2192C8B-0845-4DDA-BAE5-7A3B0E34FEDC}" dt="2020-02-20T18:17:12.261" v="378" actId="13822"/>
          <ac:spMkLst>
            <pc:docMk/>
            <pc:sldMk cId="2043263729" sldId="257"/>
            <ac:spMk id="26" creationId="{DE7FFD28-545C-4C88-A2E7-152FB234C92C}"/>
          </ac:spMkLst>
        </pc:spChg>
        <pc:spChg chg="add del">
          <ac:chgData name="Dharini Shah" userId="0ac277399eba3d6a" providerId="LiveId" clId="{A2192C8B-0845-4DDA-BAE5-7A3B0E34FEDC}" dt="2020-02-20T18:16:24.277" v="373" actId="26606"/>
          <ac:spMkLst>
            <pc:docMk/>
            <pc:sldMk cId="2043263729" sldId="257"/>
            <ac:spMk id="28" creationId="{3A93628A-4A26-42A6-859F-D1C95150AD7C}"/>
          </ac:spMkLst>
        </pc:spChg>
        <pc:spChg chg="add del">
          <ac:chgData name="Dharini Shah" userId="0ac277399eba3d6a" providerId="LiveId" clId="{A2192C8B-0845-4DDA-BAE5-7A3B0E34FEDC}" dt="2020-02-20T18:16:24.277" v="373" actId="26606"/>
          <ac:spMkLst>
            <pc:docMk/>
            <pc:sldMk cId="2043263729" sldId="257"/>
            <ac:spMk id="29" creationId="{3532152E-6A17-42D3-9591-5CAC0BFEE60A}"/>
          </ac:spMkLst>
        </pc:spChg>
        <pc:spChg chg="add del">
          <ac:chgData name="Dharini Shah" userId="0ac277399eba3d6a" providerId="LiveId" clId="{A2192C8B-0845-4DDA-BAE5-7A3B0E34FEDC}" dt="2020-02-20T18:16:24.277" v="373" actId="26606"/>
          <ac:spMkLst>
            <pc:docMk/>
            <pc:sldMk cId="2043263729" sldId="257"/>
            <ac:spMk id="30" creationId="{D0D1E45D-067D-4152-BAD5-4265AFF7D099}"/>
          </ac:spMkLst>
        </pc:spChg>
        <pc:spChg chg="add del">
          <ac:chgData name="Dharini Shah" userId="0ac277399eba3d6a" providerId="LiveId" clId="{A2192C8B-0845-4DDA-BAE5-7A3B0E34FEDC}" dt="2020-02-20T18:15:04.436" v="362" actId="26606"/>
          <ac:spMkLst>
            <pc:docMk/>
            <pc:sldMk cId="2043263729" sldId="257"/>
            <ac:spMk id="31" creationId="{4FC5CF8D-5E28-4170-85D9-B23379A1AC63}"/>
          </ac:spMkLst>
        </pc:spChg>
        <pc:spChg chg="add del">
          <ac:chgData name="Dharini Shah" userId="0ac277399eba3d6a" providerId="LiveId" clId="{A2192C8B-0845-4DDA-BAE5-7A3B0E34FEDC}" dt="2020-02-20T18:15:04.436" v="362" actId="26606"/>
          <ac:spMkLst>
            <pc:docMk/>
            <pc:sldMk cId="2043263729" sldId="257"/>
            <ac:spMk id="33" creationId="{575A2C8F-EFE3-4530-B871-79D0DF461588}"/>
          </ac:spMkLst>
        </pc:spChg>
        <pc:spChg chg="add del">
          <ac:chgData name="Dharini Shah" userId="0ac277399eba3d6a" providerId="LiveId" clId="{A2192C8B-0845-4DDA-BAE5-7A3B0E34FEDC}" dt="2020-02-20T18:15:04.436" v="362" actId="26606"/>
          <ac:spMkLst>
            <pc:docMk/>
            <pc:sldMk cId="2043263729" sldId="257"/>
            <ac:spMk id="35" creationId="{F8283B2D-BF4E-4773-99DE-61834B033AF3}"/>
          </ac:spMkLst>
        </pc:spChg>
        <pc:spChg chg="add del">
          <ac:chgData name="Dharini Shah" userId="0ac277399eba3d6a" providerId="LiveId" clId="{A2192C8B-0845-4DDA-BAE5-7A3B0E34FEDC}" dt="2020-02-20T18:15:04.436" v="362" actId="26606"/>
          <ac:spMkLst>
            <pc:docMk/>
            <pc:sldMk cId="2043263729" sldId="257"/>
            <ac:spMk id="37" creationId="{7FF89E09-42FB-4694-96E4-95652B1D83E4}"/>
          </ac:spMkLst>
        </pc:spChg>
        <pc:spChg chg="add del">
          <ac:chgData name="Dharini Shah" userId="0ac277399eba3d6a" providerId="LiveId" clId="{A2192C8B-0845-4DDA-BAE5-7A3B0E34FEDC}" dt="2020-02-20T18:15:23.635" v="366" actId="26606"/>
          <ac:spMkLst>
            <pc:docMk/>
            <pc:sldMk cId="2043263729" sldId="257"/>
            <ac:spMk id="56" creationId="{D55CD764-972B-4CA5-A885-53E55C63E174}"/>
          </ac:spMkLst>
        </pc:spChg>
        <pc:spChg chg="add del">
          <ac:chgData name="Dharini Shah" userId="0ac277399eba3d6a" providerId="LiveId" clId="{A2192C8B-0845-4DDA-BAE5-7A3B0E34FEDC}" dt="2020-02-20T18:15:23.635" v="366" actId="26606"/>
          <ac:spMkLst>
            <pc:docMk/>
            <pc:sldMk cId="2043263729" sldId="257"/>
            <ac:spMk id="57" creationId="{E3E51905-F374-4E1A-97CF-B741584B74D5}"/>
          </ac:spMkLst>
        </pc:spChg>
        <pc:spChg chg="add del">
          <ac:chgData name="Dharini Shah" userId="0ac277399eba3d6a" providerId="LiveId" clId="{A2192C8B-0845-4DDA-BAE5-7A3B0E34FEDC}" dt="2020-02-20T18:15:23.635" v="366" actId="26606"/>
          <ac:spMkLst>
            <pc:docMk/>
            <pc:sldMk cId="2043263729" sldId="257"/>
            <ac:spMk id="58" creationId="{34165AB3-7006-4430-BCE3-25476BE13322}"/>
          </ac:spMkLst>
        </pc:spChg>
        <pc:grpChg chg="add del">
          <ac:chgData name="Dharini Shah" userId="0ac277399eba3d6a" providerId="LiveId" clId="{A2192C8B-0845-4DDA-BAE5-7A3B0E34FEDC}" dt="2020-02-20T18:15:23.635" v="366" actId="26606"/>
          <ac:grpSpMkLst>
            <pc:docMk/>
            <pc:sldMk cId="2043263729" sldId="257"/>
            <ac:grpSpMk id="59" creationId="{8B04D2B7-73F4-45B7-8DD7-46FBB764FDE4}"/>
          </ac:grpSpMkLst>
        </pc:grpChg>
        <pc:cxnChg chg="add del">
          <ac:chgData name="Dharini Shah" userId="0ac277399eba3d6a" providerId="LiveId" clId="{A2192C8B-0845-4DDA-BAE5-7A3B0E34FEDC}" dt="2020-02-20T17:54:31.921" v="29" actId="26606"/>
          <ac:cxnSpMkLst>
            <pc:docMk/>
            <pc:sldMk cId="2043263729" sldId="257"/>
            <ac:cxnSpMk id="20" creationId="{EE504C98-6397-41C1-A8D8-2D9C4ED307E0}"/>
          </ac:cxnSpMkLst>
        </pc:cxnChg>
      </pc:sldChg>
      <pc:sldChg chg="addSp delSp modSp add">
        <pc:chgData name="Dharini Shah" userId="0ac277399eba3d6a" providerId="LiveId" clId="{A2192C8B-0845-4DDA-BAE5-7A3B0E34FEDC}" dt="2020-02-20T18:31:01.845" v="629"/>
        <pc:sldMkLst>
          <pc:docMk/>
          <pc:sldMk cId="3462080260" sldId="258"/>
        </pc:sldMkLst>
        <pc:spChg chg="add del">
          <ac:chgData name="Dharini Shah" userId="0ac277399eba3d6a" providerId="LiveId" clId="{A2192C8B-0845-4DDA-BAE5-7A3B0E34FEDC}" dt="2020-02-20T17:57:20.578" v="38"/>
          <ac:spMkLst>
            <pc:docMk/>
            <pc:sldMk cId="3462080260" sldId="258"/>
            <ac:spMk id="2" creationId="{8AE1CDC7-1E71-47D5-A690-7108EBE5AFF0}"/>
          </ac:spMkLst>
        </pc:spChg>
        <pc:spChg chg="add del">
          <ac:chgData name="Dharini Shah" userId="0ac277399eba3d6a" providerId="LiveId" clId="{A2192C8B-0845-4DDA-BAE5-7A3B0E34FEDC}" dt="2020-02-20T17:57:27.928" v="40"/>
          <ac:spMkLst>
            <pc:docMk/>
            <pc:sldMk cId="3462080260" sldId="258"/>
            <ac:spMk id="3" creationId="{7FC7F53D-998E-45F9-9E4F-ED8D95C61C8B}"/>
          </ac:spMkLst>
        </pc:spChg>
        <pc:spChg chg="mod">
          <ac:chgData name="Dharini Shah" userId="0ac277399eba3d6a" providerId="LiveId" clId="{A2192C8B-0845-4DDA-BAE5-7A3B0E34FEDC}" dt="2020-02-20T18:31:01.845" v="629"/>
          <ac:spMkLst>
            <pc:docMk/>
            <pc:sldMk cId="3462080260" sldId="258"/>
            <ac:spMk id="5" creationId="{D982DCEB-5373-4388-8E6B-478DD72244F0}"/>
          </ac:spMkLst>
        </pc:spChg>
        <pc:spChg chg="mod">
          <ac:chgData name="Dharini Shah" userId="0ac277399eba3d6a" providerId="LiveId" clId="{A2192C8B-0845-4DDA-BAE5-7A3B0E34FEDC}" dt="2020-02-20T18:15:22.545" v="365" actId="26606"/>
          <ac:spMkLst>
            <pc:docMk/>
            <pc:sldMk cId="3462080260" sldId="258"/>
            <ac:spMk id="6" creationId="{5528E7CE-A54C-4959-AEAC-571117B8D3C1}"/>
          </ac:spMkLst>
        </pc:spChg>
        <pc:spChg chg="add del">
          <ac:chgData name="Dharini Shah" userId="0ac277399eba3d6a" providerId="LiveId" clId="{A2192C8B-0845-4DDA-BAE5-7A3B0E34FEDC}" dt="2020-02-20T18:15:22.545" v="365" actId="26606"/>
          <ac:spMkLst>
            <pc:docMk/>
            <pc:sldMk cId="3462080260" sldId="258"/>
            <ac:spMk id="26" creationId="{DE7FFD28-545C-4C88-A2E7-152FB234C92C}"/>
          </ac:spMkLst>
        </pc:spChg>
        <pc:spChg chg="add del">
          <ac:chgData name="Dharini Shah" userId="0ac277399eba3d6a" providerId="LiveId" clId="{A2192C8B-0845-4DDA-BAE5-7A3B0E34FEDC}" dt="2020-02-20T18:15:22.545" v="365" actId="26606"/>
          <ac:spMkLst>
            <pc:docMk/>
            <pc:sldMk cId="3462080260" sldId="258"/>
            <ac:spMk id="31" creationId="{D55CD764-972B-4CA5-A885-53E55C63E174}"/>
          </ac:spMkLst>
        </pc:spChg>
        <pc:spChg chg="add del">
          <ac:chgData name="Dharini Shah" userId="0ac277399eba3d6a" providerId="LiveId" clId="{A2192C8B-0845-4DDA-BAE5-7A3B0E34FEDC}" dt="2020-02-20T18:15:22.545" v="365" actId="26606"/>
          <ac:spMkLst>
            <pc:docMk/>
            <pc:sldMk cId="3462080260" sldId="258"/>
            <ac:spMk id="33" creationId="{34165AB3-7006-4430-BCE3-25476BE13322}"/>
          </ac:spMkLst>
        </pc:spChg>
        <pc:spChg chg="add del">
          <ac:chgData name="Dharini Shah" userId="0ac277399eba3d6a" providerId="LiveId" clId="{A2192C8B-0845-4DDA-BAE5-7A3B0E34FEDC}" dt="2020-02-20T18:15:22.545" v="365" actId="26606"/>
          <ac:spMkLst>
            <pc:docMk/>
            <pc:sldMk cId="3462080260" sldId="258"/>
            <ac:spMk id="57" creationId="{E3E51905-F374-4E1A-97CF-B741584B74D5}"/>
          </ac:spMkLst>
        </pc:spChg>
        <pc:grpChg chg="add del">
          <ac:chgData name="Dharini Shah" userId="0ac277399eba3d6a" providerId="LiveId" clId="{A2192C8B-0845-4DDA-BAE5-7A3B0E34FEDC}" dt="2020-02-20T18:15:22.545" v="365" actId="26606"/>
          <ac:grpSpMkLst>
            <pc:docMk/>
            <pc:sldMk cId="3462080260" sldId="258"/>
            <ac:grpSpMk id="35" creationId="{8B04D2B7-73F4-45B7-8DD7-46FBB764FDE4}"/>
          </ac:grpSpMkLst>
        </pc:grpChg>
      </pc:sldChg>
      <pc:sldChg chg="addSp delSp modSp add">
        <pc:chgData name="Dharini Shah" userId="0ac277399eba3d6a" providerId="LiveId" clId="{A2192C8B-0845-4DDA-BAE5-7A3B0E34FEDC}" dt="2020-02-20T20:38:06.378" v="997" actId="20577"/>
        <pc:sldMkLst>
          <pc:docMk/>
          <pc:sldMk cId="2717440516" sldId="259"/>
        </pc:sldMkLst>
        <pc:spChg chg="add del mod">
          <ac:chgData name="Dharini Shah" userId="0ac277399eba3d6a" providerId="LiveId" clId="{A2192C8B-0845-4DDA-BAE5-7A3B0E34FEDC}" dt="2020-02-20T18:01:05.746" v="152"/>
          <ac:spMkLst>
            <pc:docMk/>
            <pc:sldMk cId="2717440516" sldId="259"/>
            <ac:spMk id="2" creationId="{69104734-9A53-46E0-91BB-341A15EF11B1}"/>
          </ac:spMkLst>
        </pc:spChg>
        <pc:spChg chg="add del">
          <ac:chgData name="Dharini Shah" userId="0ac277399eba3d6a" providerId="LiveId" clId="{A2192C8B-0845-4DDA-BAE5-7A3B0E34FEDC}" dt="2020-02-20T18:01:40.791" v="157"/>
          <ac:spMkLst>
            <pc:docMk/>
            <pc:sldMk cId="2717440516" sldId="259"/>
            <ac:spMk id="3" creationId="{B996755A-5482-460A-A8FD-3F8505CAAA4A}"/>
          </ac:spMkLst>
        </pc:spChg>
        <pc:spChg chg="add del mod">
          <ac:chgData name="Dharini Shah" userId="0ac277399eba3d6a" providerId="LiveId" clId="{A2192C8B-0845-4DDA-BAE5-7A3B0E34FEDC}" dt="2020-02-20T18:02:01.531" v="164" actId="478"/>
          <ac:spMkLst>
            <pc:docMk/>
            <pc:sldMk cId="2717440516" sldId="259"/>
            <ac:spMk id="4" creationId="{553271F1-AC92-4E67-9CBB-6E93ECBD8669}"/>
          </ac:spMkLst>
        </pc:spChg>
        <pc:spChg chg="mod">
          <ac:chgData name="Dharini Shah" userId="0ac277399eba3d6a" providerId="LiveId" clId="{A2192C8B-0845-4DDA-BAE5-7A3B0E34FEDC}" dt="2020-02-20T18:31:05.724" v="630"/>
          <ac:spMkLst>
            <pc:docMk/>
            <pc:sldMk cId="2717440516" sldId="259"/>
            <ac:spMk id="5" creationId="{D982DCEB-5373-4388-8E6B-478DD72244F0}"/>
          </ac:spMkLst>
        </pc:spChg>
        <pc:spChg chg="add del mod">
          <ac:chgData name="Dharini Shah" userId="0ac277399eba3d6a" providerId="LiveId" clId="{A2192C8B-0845-4DDA-BAE5-7A3B0E34FEDC}" dt="2020-02-20T20:38:06.378" v="997" actId="20577"/>
          <ac:spMkLst>
            <pc:docMk/>
            <pc:sldMk cId="2717440516" sldId="259"/>
            <ac:spMk id="6" creationId="{5528E7CE-A54C-4959-AEAC-571117B8D3C1}"/>
          </ac:spMkLst>
        </pc:spChg>
      </pc:sldChg>
      <pc:sldChg chg="addSp delSp modSp add">
        <pc:chgData name="Dharini Shah" userId="0ac277399eba3d6a" providerId="LiveId" clId="{A2192C8B-0845-4DDA-BAE5-7A3B0E34FEDC}" dt="2020-02-20T18:31:40.394" v="656" actId="20577"/>
        <pc:sldMkLst>
          <pc:docMk/>
          <pc:sldMk cId="169077705" sldId="260"/>
        </pc:sldMkLst>
        <pc:spChg chg="add del mod">
          <ac:chgData name="Dharini Shah" userId="0ac277399eba3d6a" providerId="LiveId" clId="{A2192C8B-0845-4DDA-BAE5-7A3B0E34FEDC}" dt="2020-02-20T18:09:10.255" v="276" actId="478"/>
          <ac:spMkLst>
            <pc:docMk/>
            <pc:sldMk cId="169077705" sldId="260"/>
            <ac:spMk id="2" creationId="{0EF05904-D82E-4E76-A145-631CBEF11E8C}"/>
          </ac:spMkLst>
        </pc:spChg>
        <pc:spChg chg="add del mod">
          <ac:chgData name="Dharini Shah" userId="0ac277399eba3d6a" providerId="LiveId" clId="{A2192C8B-0845-4DDA-BAE5-7A3B0E34FEDC}" dt="2020-02-20T18:11:04.402" v="326" actId="478"/>
          <ac:spMkLst>
            <pc:docMk/>
            <pc:sldMk cId="169077705" sldId="260"/>
            <ac:spMk id="3" creationId="{927C4908-AEBF-4DF3-8FDE-71A6A8858375}"/>
          </ac:spMkLst>
        </pc:spChg>
        <pc:spChg chg="mod">
          <ac:chgData name="Dharini Shah" userId="0ac277399eba3d6a" providerId="LiveId" clId="{A2192C8B-0845-4DDA-BAE5-7A3B0E34FEDC}" dt="2020-02-20T18:31:40.394" v="656" actId="20577"/>
          <ac:spMkLst>
            <pc:docMk/>
            <pc:sldMk cId="169077705" sldId="260"/>
            <ac:spMk id="5" creationId="{D982DCEB-5373-4388-8E6B-478DD72244F0}"/>
          </ac:spMkLst>
        </pc:spChg>
        <pc:spChg chg="mod">
          <ac:chgData name="Dharini Shah" userId="0ac277399eba3d6a" providerId="LiveId" clId="{A2192C8B-0845-4DDA-BAE5-7A3B0E34FEDC}" dt="2020-02-20T18:30:00.523" v="611" actId="27636"/>
          <ac:spMkLst>
            <pc:docMk/>
            <pc:sldMk cId="169077705" sldId="260"/>
            <ac:spMk id="6" creationId="{5528E7CE-A54C-4959-AEAC-571117B8D3C1}"/>
          </ac:spMkLst>
        </pc:spChg>
      </pc:sldChg>
      <pc:sldChg chg="addSp delSp modSp add ord delDesignElem">
        <pc:chgData name="Dharini Shah" userId="0ac277399eba3d6a" providerId="LiveId" clId="{A2192C8B-0845-4DDA-BAE5-7A3B0E34FEDC}" dt="2020-02-20T18:31:19.738" v="645" actId="20577"/>
        <pc:sldMkLst>
          <pc:docMk/>
          <pc:sldMk cId="1271310108" sldId="261"/>
        </pc:sldMkLst>
        <pc:spChg chg="add del mod">
          <ac:chgData name="Dharini Shah" userId="0ac277399eba3d6a" providerId="LiveId" clId="{A2192C8B-0845-4DDA-BAE5-7A3B0E34FEDC}" dt="2020-02-20T18:14:24.796" v="353"/>
          <ac:spMkLst>
            <pc:docMk/>
            <pc:sldMk cId="1271310108" sldId="261"/>
            <ac:spMk id="3" creationId="{6BC8D1CE-C7FF-489F-BFDB-12BFF983FBF2}"/>
          </ac:spMkLst>
        </pc:spChg>
        <pc:spChg chg="add del mod">
          <ac:chgData name="Dharini Shah" userId="0ac277399eba3d6a" providerId="LiveId" clId="{A2192C8B-0845-4DDA-BAE5-7A3B0E34FEDC}" dt="2020-02-20T18:12:34.522" v="339"/>
          <ac:spMkLst>
            <pc:docMk/>
            <pc:sldMk cId="1271310108" sldId="261"/>
            <ac:spMk id="4" creationId="{68CB218F-F1DF-4B93-9D95-2F13E95742AF}"/>
          </ac:spMkLst>
        </pc:spChg>
        <pc:spChg chg="mod ord">
          <ac:chgData name="Dharini Shah" userId="0ac277399eba3d6a" providerId="LiveId" clId="{A2192C8B-0845-4DDA-BAE5-7A3B0E34FEDC}" dt="2020-02-20T18:31:19.738" v="645" actId="20577"/>
          <ac:spMkLst>
            <pc:docMk/>
            <pc:sldMk cId="1271310108" sldId="261"/>
            <ac:spMk id="5" creationId="{D982DCEB-5373-4388-8E6B-478DD72244F0}"/>
          </ac:spMkLst>
        </pc:spChg>
        <pc:spChg chg="del">
          <ac:chgData name="Dharini Shah" userId="0ac277399eba3d6a" providerId="LiveId" clId="{A2192C8B-0845-4DDA-BAE5-7A3B0E34FEDC}" dt="2020-02-20T18:12:01.156" v="334" actId="21"/>
          <ac:spMkLst>
            <pc:docMk/>
            <pc:sldMk cId="1271310108" sldId="261"/>
            <ac:spMk id="6" creationId="{5528E7CE-A54C-4959-AEAC-571117B8D3C1}"/>
          </ac:spMkLst>
        </pc:spChg>
        <pc:spChg chg="add del mod">
          <ac:chgData name="Dharini Shah" userId="0ac277399eba3d6a" providerId="LiveId" clId="{A2192C8B-0845-4DDA-BAE5-7A3B0E34FEDC}" dt="2020-02-20T18:12:34.522" v="339"/>
          <ac:spMkLst>
            <pc:docMk/>
            <pc:sldMk cId="1271310108" sldId="261"/>
            <ac:spMk id="7" creationId="{98F8B068-F9B7-4520-A82D-760B3B6AEC8B}"/>
          </ac:spMkLst>
        </pc:spChg>
        <pc:spChg chg="add del mod">
          <ac:chgData name="Dharini Shah" userId="0ac277399eba3d6a" providerId="LiveId" clId="{A2192C8B-0845-4DDA-BAE5-7A3B0E34FEDC}" dt="2020-02-20T18:18:27.107" v="402" actId="21"/>
          <ac:spMkLst>
            <pc:docMk/>
            <pc:sldMk cId="1271310108" sldId="261"/>
            <ac:spMk id="11" creationId="{1C3325C7-2A29-4B69-B898-8DE7F4BB23A9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26" creationId="{DE7FFD28-545C-4C88-A2E7-152FB234C92C}"/>
          </ac:spMkLst>
        </pc:spChg>
        <pc:spChg chg="add del">
          <ac:chgData name="Dharini Shah" userId="0ac277399eba3d6a" providerId="LiveId" clId="{A2192C8B-0845-4DDA-BAE5-7A3B0E34FEDC}" dt="2020-02-20T18:17:42.711" v="384" actId="26606"/>
          <ac:spMkLst>
            <pc:docMk/>
            <pc:sldMk cId="1271310108" sldId="261"/>
            <ac:spMk id="28" creationId="{19245A10-7F37-4569-80D2-2F692931E300}"/>
          </ac:spMkLst>
        </pc:spChg>
        <pc:spChg chg="add del">
          <ac:chgData name="Dharini Shah" userId="0ac277399eba3d6a" providerId="LiveId" clId="{A2192C8B-0845-4DDA-BAE5-7A3B0E34FEDC}" dt="2020-02-20T18:17:42.711" v="384" actId="26606"/>
          <ac:spMkLst>
            <pc:docMk/>
            <pc:sldMk cId="1271310108" sldId="261"/>
            <ac:spMk id="29" creationId="{9267F70F-11C6-4597-9381-D0D80FC18FD9}"/>
          </ac:spMkLst>
        </pc:spChg>
        <pc:spChg chg="add del">
          <ac:chgData name="Dharini Shah" userId="0ac277399eba3d6a" providerId="LiveId" clId="{A2192C8B-0845-4DDA-BAE5-7A3B0E34FEDC}" dt="2020-02-20T18:17:42.711" v="384" actId="26606"/>
          <ac:spMkLst>
            <pc:docMk/>
            <pc:sldMk cId="1271310108" sldId="261"/>
            <ac:spMk id="30" creationId="{2C20A93E-E407-4683-A405-147DE26132AD}"/>
          </ac:spMkLst>
        </pc:spChg>
        <pc:spChg chg="add del">
          <ac:chgData name="Dharini Shah" userId="0ac277399eba3d6a" providerId="LiveId" clId="{A2192C8B-0845-4DDA-BAE5-7A3B0E34FEDC}" dt="2020-02-20T18:14:36.528" v="357" actId="26606"/>
          <ac:spMkLst>
            <pc:docMk/>
            <pc:sldMk cId="1271310108" sldId="261"/>
            <ac:spMk id="31" creationId="{D55CD764-972B-4CA5-A885-53E55C63E174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32" creationId="{8D58E966-456A-48F4-81B4-C4D0C00206F1}"/>
          </ac:spMkLst>
        </pc:spChg>
        <pc:spChg chg="add del">
          <ac:chgData name="Dharini Shah" userId="0ac277399eba3d6a" providerId="LiveId" clId="{A2192C8B-0845-4DDA-BAE5-7A3B0E34FEDC}" dt="2020-02-20T18:14:36.528" v="357" actId="26606"/>
          <ac:spMkLst>
            <pc:docMk/>
            <pc:sldMk cId="1271310108" sldId="261"/>
            <ac:spMk id="33" creationId="{34165AB3-7006-4430-BCE3-25476BE13322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34" creationId="{5523C670-74D7-4ED8-BA51-B6FB6557024C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36" creationId="{BAEEE533-7CA5-4134-A14A-8575F66C6140}"/>
          </ac:spMkLst>
        </pc:spChg>
        <pc:spChg chg="add del">
          <ac:chgData name="Dharini Shah" userId="0ac277399eba3d6a" providerId="LiveId" clId="{A2192C8B-0845-4DDA-BAE5-7A3B0E34FEDC}" dt="2020-02-20T18:17:42.711" v="384" actId="26606"/>
          <ac:spMkLst>
            <pc:docMk/>
            <pc:sldMk cId="1271310108" sldId="261"/>
            <ac:spMk id="37" creationId="{9E8E3DD9-D235-48D9-A0EC-D6817EC84B75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38" creationId="{E64B7817-E956-406B-A85B-5AEF36B1F50B}"/>
          </ac:spMkLst>
        </pc:spChg>
        <pc:spChg chg="add del">
          <ac:chgData name="Dharini Shah" userId="0ac277399eba3d6a" providerId="LiveId" clId="{A2192C8B-0845-4DDA-BAE5-7A3B0E34FEDC}" dt="2020-02-20T18:17:42.711" v="384" actId="26606"/>
          <ac:spMkLst>
            <pc:docMk/>
            <pc:sldMk cId="1271310108" sldId="261"/>
            <ac:spMk id="39" creationId="{EA83A145-578D-4A0B-94A7-AEAB2027D7EB}"/>
          </ac:spMkLst>
        </pc:spChg>
        <pc:spChg chg="add del">
          <ac:chgData name="Dharini Shah" userId="0ac277399eba3d6a" providerId="LiveId" clId="{A2192C8B-0845-4DDA-BAE5-7A3B0E34FEDC}" dt="2020-02-20T18:18:25.916" v="401" actId="26606"/>
          <ac:spMkLst>
            <pc:docMk/>
            <pc:sldMk cId="1271310108" sldId="261"/>
            <ac:spMk id="40" creationId="{92FC9C1F-8CBA-4083-8724-3735C556D844}"/>
          </ac:spMkLst>
        </pc:spChg>
        <pc:spChg chg="add del">
          <ac:chgData name="Dharini Shah" userId="0ac277399eba3d6a" providerId="LiveId" clId="{A2192C8B-0845-4DDA-BAE5-7A3B0E34FEDC}" dt="2020-02-20T18:17:40.449" v="382" actId="26606"/>
          <ac:spMkLst>
            <pc:docMk/>
            <pc:sldMk cId="1271310108" sldId="261"/>
            <ac:spMk id="43" creationId="{57892417-8949-49A8-836D-B94EA5BD9C35}"/>
          </ac:spMkLst>
        </pc:spChg>
        <pc:spChg chg="add del">
          <ac:chgData name="Dharini Shah" userId="0ac277399eba3d6a" providerId="LiveId" clId="{A2192C8B-0845-4DDA-BAE5-7A3B0E34FEDC}" dt="2020-02-20T18:17:40.449" v="382" actId="26606"/>
          <ac:spMkLst>
            <pc:docMk/>
            <pc:sldMk cId="1271310108" sldId="261"/>
            <ac:spMk id="46" creationId="{9C9E83AF-030E-4F9E-A53E-41FDC8659D0D}"/>
          </ac:spMkLst>
        </pc:spChg>
        <pc:spChg chg="add del">
          <ac:chgData name="Dharini Shah" userId="0ac277399eba3d6a" providerId="LiveId" clId="{A2192C8B-0845-4DDA-BAE5-7A3B0E34FEDC}" dt="2020-02-20T18:14:36.528" v="357" actId="26606"/>
          <ac:spMkLst>
            <pc:docMk/>
            <pc:sldMk cId="1271310108" sldId="261"/>
            <ac:spMk id="57" creationId="{E3E51905-F374-4E1A-97CF-B741584B74D5}"/>
          </ac:spMkLst>
        </pc:spChg>
        <pc:spChg chg="add del">
          <ac:chgData name="Dharini Shah" userId="0ac277399eba3d6a" providerId="LiveId" clId="{A2192C8B-0845-4DDA-BAE5-7A3B0E34FEDC}" dt="2020-02-20T18:14:37.508" v="359" actId="26606"/>
          <ac:spMkLst>
            <pc:docMk/>
            <pc:sldMk cId="1271310108" sldId="261"/>
            <ac:spMk id="59" creationId="{4A4E7906-2E97-41E3-B042-F13FD1D64D02}"/>
          </ac:spMkLst>
        </pc:spChg>
        <pc:spChg chg="add del">
          <ac:chgData name="Dharini Shah" userId="0ac277399eba3d6a" providerId="LiveId" clId="{A2192C8B-0845-4DDA-BAE5-7A3B0E34FEDC}" dt="2020-02-20T18:14:37.508" v="359" actId="26606"/>
          <ac:spMkLst>
            <pc:docMk/>
            <pc:sldMk cId="1271310108" sldId="261"/>
            <ac:spMk id="60" creationId="{3276E0C7-D588-440B-8F4A-876392DB718F}"/>
          </ac:spMkLst>
        </pc:spChg>
        <pc:spChg chg="add del">
          <ac:chgData name="Dharini Shah" userId="0ac277399eba3d6a" providerId="LiveId" clId="{A2192C8B-0845-4DDA-BAE5-7A3B0E34FEDC}" dt="2020-02-20T18:18:10.271" v="389" actId="26606"/>
          <ac:spMkLst>
            <pc:docMk/>
            <pc:sldMk cId="1271310108" sldId="261"/>
            <ac:spMk id="61" creationId="{56F06FF6-E647-4B90-9587-92A23CD19B7D}"/>
          </ac:spMkLst>
        </pc:spChg>
        <pc:spChg chg="add del">
          <ac:chgData name="Dharini Shah" userId="0ac277399eba3d6a" providerId="LiveId" clId="{A2192C8B-0845-4DDA-BAE5-7A3B0E34FEDC}" dt="2020-02-20T18:18:10.271" v="389" actId="26606"/>
          <ac:spMkLst>
            <pc:docMk/>
            <pc:sldMk cId="1271310108" sldId="261"/>
            <ac:spMk id="63" creationId="{2EF921D5-511C-4DC5-B790-F7BD0854EA8A}"/>
          </ac:spMkLst>
        </pc:spChg>
        <pc:spChg chg="add del">
          <ac:chgData name="Dharini Shah" userId="0ac277399eba3d6a" providerId="LiveId" clId="{A2192C8B-0845-4DDA-BAE5-7A3B0E34FEDC}" dt="2020-02-20T18:18:10.271" v="389" actId="26606"/>
          <ac:spMkLst>
            <pc:docMk/>
            <pc:sldMk cId="1271310108" sldId="261"/>
            <ac:spMk id="65" creationId="{E66D192E-0493-427F-AD26-8AA2E6C7CDA8}"/>
          </ac:spMkLst>
        </pc:spChg>
        <pc:spChg chg="add del">
          <ac:chgData name="Dharini Shah" userId="0ac277399eba3d6a" providerId="LiveId" clId="{A2192C8B-0845-4DDA-BAE5-7A3B0E34FEDC}" dt="2020-02-20T18:18:10.271" v="389" actId="26606"/>
          <ac:spMkLst>
            <pc:docMk/>
            <pc:sldMk cId="1271310108" sldId="261"/>
            <ac:spMk id="67" creationId="{93303922-F214-4A45-B3DE-04644F74764A}"/>
          </ac:spMkLst>
        </pc:spChg>
        <pc:spChg chg="add del">
          <ac:chgData name="Dharini Shah" userId="0ac277399eba3d6a" providerId="LiveId" clId="{A2192C8B-0845-4DDA-BAE5-7A3B0E34FEDC}" dt="2020-02-20T18:18:10.271" v="389" actId="26606"/>
          <ac:spMkLst>
            <pc:docMk/>
            <pc:sldMk cId="1271310108" sldId="261"/>
            <ac:spMk id="69" creationId="{5679EF62-F54A-461E-AC2A-53AAE743AEB4}"/>
          </ac:spMkLst>
        </pc:spChg>
        <pc:spChg chg="add del">
          <ac:chgData name="Dharini Shah" userId="0ac277399eba3d6a" providerId="LiveId" clId="{A2192C8B-0845-4DDA-BAE5-7A3B0E34FEDC}" dt="2020-02-20T18:18:14.519" v="391" actId="26606"/>
          <ac:spMkLst>
            <pc:docMk/>
            <pc:sldMk cId="1271310108" sldId="261"/>
            <ac:spMk id="72" creationId="{73C994B4-9721-4148-9EEC-6793CECDE8DD}"/>
          </ac:spMkLst>
        </pc:spChg>
        <pc:spChg chg="add del">
          <ac:chgData name="Dharini Shah" userId="0ac277399eba3d6a" providerId="LiveId" clId="{A2192C8B-0845-4DDA-BAE5-7A3B0E34FEDC}" dt="2020-02-20T18:18:14.519" v="391" actId="26606"/>
          <ac:spMkLst>
            <pc:docMk/>
            <pc:sldMk cId="1271310108" sldId="261"/>
            <ac:spMk id="74" creationId="{F9D95E49-763A-4886-B038-82F734740554}"/>
          </ac:spMkLst>
        </pc:spChg>
        <pc:spChg chg="add del">
          <ac:chgData name="Dharini Shah" userId="0ac277399eba3d6a" providerId="LiveId" clId="{A2192C8B-0845-4DDA-BAE5-7A3B0E34FEDC}" dt="2020-02-20T18:18:14.519" v="391" actId="26606"/>
          <ac:spMkLst>
            <pc:docMk/>
            <pc:sldMk cId="1271310108" sldId="261"/>
            <ac:spMk id="75" creationId="{34E33693-FE80-4917-AEA7-483376DB73F5}"/>
          </ac:spMkLst>
        </pc:spChg>
        <pc:spChg chg="add del">
          <ac:chgData name="Dharini Shah" userId="0ac277399eba3d6a" providerId="LiveId" clId="{A2192C8B-0845-4DDA-BAE5-7A3B0E34FEDC}" dt="2020-02-20T18:18:14.519" v="391" actId="26606"/>
          <ac:spMkLst>
            <pc:docMk/>
            <pc:sldMk cId="1271310108" sldId="261"/>
            <ac:spMk id="76" creationId="{571D9C16-36A8-460D-9F4C-BE495BA3C42E}"/>
          </ac:spMkLst>
        </pc:spChg>
        <pc:spChg chg="add del">
          <ac:chgData name="Dharini Shah" userId="0ac277399eba3d6a" providerId="LiveId" clId="{A2192C8B-0845-4DDA-BAE5-7A3B0E34FEDC}" dt="2020-02-20T18:18:14.519" v="391" actId="26606"/>
          <ac:spMkLst>
            <pc:docMk/>
            <pc:sldMk cId="1271310108" sldId="261"/>
            <ac:spMk id="77" creationId="{C411D842-D027-45A2-981F-6B76E11EE24F}"/>
          </ac:spMkLst>
        </pc:spChg>
        <pc:spChg chg="add del">
          <ac:chgData name="Dharini Shah" userId="0ac277399eba3d6a" providerId="LiveId" clId="{A2192C8B-0845-4DDA-BAE5-7A3B0E34FEDC}" dt="2020-02-20T18:18:15.688" v="393" actId="26606"/>
          <ac:spMkLst>
            <pc:docMk/>
            <pc:sldMk cId="1271310108" sldId="261"/>
            <ac:spMk id="79" creationId="{73C994B4-9721-4148-9EEC-6793CECDE8DD}"/>
          </ac:spMkLst>
        </pc:spChg>
        <pc:spChg chg="add del">
          <ac:chgData name="Dharini Shah" userId="0ac277399eba3d6a" providerId="LiveId" clId="{A2192C8B-0845-4DDA-BAE5-7A3B0E34FEDC}" dt="2020-02-20T18:18:15.688" v="393" actId="26606"/>
          <ac:spMkLst>
            <pc:docMk/>
            <pc:sldMk cId="1271310108" sldId="261"/>
            <ac:spMk id="80" creationId="{F9D95E49-763A-4886-B038-82F734740554}"/>
          </ac:spMkLst>
        </pc:spChg>
        <pc:spChg chg="add del">
          <ac:chgData name="Dharini Shah" userId="0ac277399eba3d6a" providerId="LiveId" clId="{A2192C8B-0845-4DDA-BAE5-7A3B0E34FEDC}" dt="2020-02-20T18:18:15.688" v="393" actId="26606"/>
          <ac:spMkLst>
            <pc:docMk/>
            <pc:sldMk cId="1271310108" sldId="261"/>
            <ac:spMk id="81" creationId="{DF3BEF5D-816D-4F51-A029-0243943F4202}"/>
          </ac:spMkLst>
        </pc:spChg>
        <pc:spChg chg="add del">
          <ac:chgData name="Dharini Shah" userId="0ac277399eba3d6a" providerId="LiveId" clId="{A2192C8B-0845-4DDA-BAE5-7A3B0E34FEDC}" dt="2020-02-20T18:18:15.688" v="393" actId="26606"/>
          <ac:spMkLst>
            <pc:docMk/>
            <pc:sldMk cId="1271310108" sldId="261"/>
            <ac:spMk id="82" creationId="{285EE6CD-C61E-4F22-9787-1ADF1D3EB25E}"/>
          </ac:spMkLst>
        </pc:spChg>
        <pc:spChg chg="add del">
          <ac:chgData name="Dharini Shah" userId="0ac277399eba3d6a" providerId="LiveId" clId="{A2192C8B-0845-4DDA-BAE5-7A3B0E34FEDC}" dt="2020-02-20T18:18:18.664" v="395" actId="26606"/>
          <ac:spMkLst>
            <pc:docMk/>
            <pc:sldMk cId="1271310108" sldId="261"/>
            <ac:spMk id="86" creationId="{73C994B4-9721-4148-9EEC-6793CECDE8DD}"/>
          </ac:spMkLst>
        </pc:spChg>
        <pc:spChg chg="add del">
          <ac:chgData name="Dharini Shah" userId="0ac277399eba3d6a" providerId="LiveId" clId="{A2192C8B-0845-4DDA-BAE5-7A3B0E34FEDC}" dt="2020-02-20T18:18:18.664" v="395" actId="26606"/>
          <ac:spMkLst>
            <pc:docMk/>
            <pc:sldMk cId="1271310108" sldId="261"/>
            <ac:spMk id="87" creationId="{F9D95E49-763A-4886-B038-82F734740554}"/>
          </ac:spMkLst>
        </pc:spChg>
        <pc:spChg chg="add del">
          <ac:chgData name="Dharini Shah" userId="0ac277399eba3d6a" providerId="LiveId" clId="{A2192C8B-0845-4DDA-BAE5-7A3B0E34FEDC}" dt="2020-02-20T18:18:18.664" v="395" actId="26606"/>
          <ac:spMkLst>
            <pc:docMk/>
            <pc:sldMk cId="1271310108" sldId="261"/>
            <ac:spMk id="88" creationId="{34E33693-FE80-4917-AEA7-483376DB73F5}"/>
          </ac:spMkLst>
        </pc:spChg>
        <pc:spChg chg="add del">
          <ac:chgData name="Dharini Shah" userId="0ac277399eba3d6a" providerId="LiveId" clId="{A2192C8B-0845-4DDA-BAE5-7A3B0E34FEDC}" dt="2020-02-20T18:18:18.664" v="395" actId="26606"/>
          <ac:spMkLst>
            <pc:docMk/>
            <pc:sldMk cId="1271310108" sldId="261"/>
            <ac:spMk id="89" creationId="{571D9C16-36A8-460D-9F4C-BE495BA3C42E}"/>
          </ac:spMkLst>
        </pc:spChg>
        <pc:spChg chg="add del">
          <ac:chgData name="Dharini Shah" userId="0ac277399eba3d6a" providerId="LiveId" clId="{A2192C8B-0845-4DDA-BAE5-7A3B0E34FEDC}" dt="2020-02-20T18:18:18.664" v="395" actId="26606"/>
          <ac:spMkLst>
            <pc:docMk/>
            <pc:sldMk cId="1271310108" sldId="261"/>
            <ac:spMk id="90" creationId="{C411D842-D027-45A2-981F-6B76E11EE24F}"/>
          </ac:spMkLst>
        </pc:spChg>
        <pc:spChg chg="add del">
          <ac:chgData name="Dharini Shah" userId="0ac277399eba3d6a" providerId="LiveId" clId="{A2192C8B-0845-4DDA-BAE5-7A3B0E34FEDC}" dt="2020-02-20T18:18:22.830" v="397" actId="26606"/>
          <ac:spMkLst>
            <pc:docMk/>
            <pc:sldMk cId="1271310108" sldId="261"/>
            <ac:spMk id="94" creationId="{3EB61CDB-8AFD-4006-BDA2-BC33A99DA33D}"/>
          </ac:spMkLst>
        </pc:spChg>
        <pc:spChg chg="add del">
          <ac:chgData name="Dharini Shah" userId="0ac277399eba3d6a" providerId="LiveId" clId="{A2192C8B-0845-4DDA-BAE5-7A3B0E34FEDC}" dt="2020-02-20T18:18:22.830" v="397" actId="26606"/>
          <ac:spMkLst>
            <pc:docMk/>
            <pc:sldMk cId="1271310108" sldId="261"/>
            <ac:spMk id="95" creationId="{1AE2FDE4-8ECB-4D0B-B871-D4EE526064C4}"/>
          </ac:spMkLst>
        </pc:spChg>
        <pc:spChg chg="add del">
          <ac:chgData name="Dharini Shah" userId="0ac277399eba3d6a" providerId="LiveId" clId="{A2192C8B-0845-4DDA-BAE5-7A3B0E34FEDC}" dt="2020-02-20T18:18:25.232" v="399" actId="26606"/>
          <ac:spMkLst>
            <pc:docMk/>
            <pc:sldMk cId="1271310108" sldId="261"/>
            <ac:spMk id="104" creationId="{577D1452-F0B7-431E-9A24-D3F7103D8510}"/>
          </ac:spMkLst>
        </pc:spChg>
        <pc:spChg chg="add del">
          <ac:chgData name="Dharini Shah" userId="0ac277399eba3d6a" providerId="LiveId" clId="{A2192C8B-0845-4DDA-BAE5-7A3B0E34FEDC}" dt="2020-02-20T18:18:25.232" v="399" actId="26606"/>
          <ac:spMkLst>
            <pc:docMk/>
            <pc:sldMk cId="1271310108" sldId="261"/>
            <ac:spMk id="105" creationId="{A660F4F9-5DF5-4F15-BE6A-CD8648BB1148}"/>
          </ac:spMkLst>
        </pc:spChg>
        <pc:spChg chg="add del">
          <ac:chgData name="Dharini Shah" userId="0ac277399eba3d6a" providerId="LiveId" clId="{A2192C8B-0845-4DDA-BAE5-7A3B0E34FEDC}" dt="2020-02-20T18:18:25.232" v="399" actId="26606"/>
          <ac:spMkLst>
            <pc:docMk/>
            <pc:sldMk cId="1271310108" sldId="261"/>
            <ac:spMk id="106" creationId="{C354F224-DA0C-403F-8237-57CE6FD1287D}"/>
          </ac:spMkLst>
        </pc:spChg>
        <pc:grpChg chg="add del">
          <ac:chgData name="Dharini Shah" userId="0ac277399eba3d6a" providerId="LiveId" clId="{A2192C8B-0845-4DDA-BAE5-7A3B0E34FEDC}" dt="2020-02-20T18:14:36.528" v="357" actId="26606"/>
          <ac:grpSpMkLst>
            <pc:docMk/>
            <pc:sldMk cId="1271310108" sldId="261"/>
            <ac:grpSpMk id="35" creationId="{D00B602F-D8C3-4DD5-B8F5-0212B54C65BE}"/>
          </ac:grpSpMkLst>
        </pc:grpChg>
        <pc:grpChg chg="add del">
          <ac:chgData name="Dharini Shah" userId="0ac277399eba3d6a" providerId="LiveId" clId="{A2192C8B-0845-4DDA-BAE5-7A3B0E34FEDC}" dt="2020-02-20T18:18:22.830" v="397" actId="26606"/>
          <ac:grpSpMkLst>
            <pc:docMk/>
            <pc:sldMk cId="1271310108" sldId="261"/>
            <ac:grpSpMk id="97" creationId="{C5E445D8-2A23-4F9B-999F-7574202DE3D3}"/>
          </ac:grpSpMkLst>
        </pc:grpChg>
        <pc:grpChg chg="add del">
          <ac:chgData name="Dharini Shah" userId="0ac277399eba3d6a" providerId="LiveId" clId="{A2192C8B-0845-4DDA-BAE5-7A3B0E34FEDC}" dt="2020-02-20T18:18:22.830" v="397" actId="26606"/>
          <ac:grpSpMkLst>
            <pc:docMk/>
            <pc:sldMk cId="1271310108" sldId="261"/>
            <ac:grpSpMk id="100" creationId="{2E1BDAF9-3684-4DD0-ACF9-406369DCF1E0}"/>
          </ac:grpSpMkLst>
        </pc:grpChg>
        <pc:picChg chg="add del mod">
          <ac:chgData name="Dharini Shah" userId="0ac277399eba3d6a" providerId="LiveId" clId="{A2192C8B-0845-4DDA-BAE5-7A3B0E34FEDC}" dt="2020-02-20T18:18:36.127" v="409" actId="1076"/>
          <ac:picMkLst>
            <pc:docMk/>
            <pc:sldMk cId="1271310108" sldId="261"/>
            <ac:picMk id="9" creationId="{75CA59B2-44AF-4EBB-8370-75D80BDC4470}"/>
          </ac:picMkLst>
        </pc:picChg>
        <pc:picChg chg="add del mod">
          <ac:chgData name="Dharini Shah" userId="0ac277399eba3d6a" providerId="LiveId" clId="{A2192C8B-0845-4DDA-BAE5-7A3B0E34FEDC}" dt="2020-02-20T18:18:25.461" v="400"/>
          <ac:picMkLst>
            <pc:docMk/>
            <pc:sldMk cId="1271310108" sldId="261"/>
            <ac:picMk id="56" creationId="{27330815-7AA1-4E02-9704-8DAE9D93D49D}"/>
          </ac:picMkLst>
        </pc:picChg>
        <pc:cxnChg chg="add del">
          <ac:chgData name="Dharini Shah" userId="0ac277399eba3d6a" providerId="LiveId" clId="{A2192C8B-0845-4DDA-BAE5-7A3B0E34FEDC}" dt="2020-02-20T18:18:14.519" v="391" actId="26606"/>
          <ac:cxnSpMkLst>
            <pc:docMk/>
            <pc:sldMk cId="1271310108" sldId="261"/>
            <ac:cxnSpMk id="71" creationId="{3EFADC67-92A1-44FB-8691-D8CD71A21EFA}"/>
          </ac:cxnSpMkLst>
        </pc:cxnChg>
        <pc:cxnChg chg="add del">
          <ac:chgData name="Dharini Shah" userId="0ac277399eba3d6a" providerId="LiveId" clId="{A2192C8B-0845-4DDA-BAE5-7A3B0E34FEDC}" dt="2020-02-20T18:18:14.519" v="391" actId="26606"/>
          <ac:cxnSpMkLst>
            <pc:docMk/>
            <pc:sldMk cId="1271310108" sldId="261"/>
            <ac:cxnSpMk id="73" creationId="{EE9C6408-AA0E-411D-A5D2-E5F13306F898}"/>
          </ac:cxnSpMkLst>
        </pc:cxnChg>
        <pc:cxnChg chg="add del">
          <ac:chgData name="Dharini Shah" userId="0ac277399eba3d6a" providerId="LiveId" clId="{A2192C8B-0845-4DDA-BAE5-7A3B0E34FEDC}" dt="2020-02-20T18:18:15.688" v="393" actId="26606"/>
          <ac:cxnSpMkLst>
            <pc:docMk/>
            <pc:sldMk cId="1271310108" sldId="261"/>
            <ac:cxnSpMk id="83" creationId="{5D28AB17-F6FA-4C53-B3E3-D0A39D4A33C0}"/>
          </ac:cxnSpMkLst>
        </pc:cxnChg>
        <pc:cxnChg chg="add del">
          <ac:chgData name="Dharini Shah" userId="0ac277399eba3d6a" providerId="LiveId" clId="{A2192C8B-0845-4DDA-BAE5-7A3B0E34FEDC}" dt="2020-02-20T18:18:15.688" v="393" actId="26606"/>
          <ac:cxnSpMkLst>
            <pc:docMk/>
            <pc:sldMk cId="1271310108" sldId="261"/>
            <ac:cxnSpMk id="84" creationId="{3EFADC67-92A1-44FB-8691-D8CD71A21EFA}"/>
          </ac:cxnSpMkLst>
        </pc:cxnChg>
        <pc:cxnChg chg="add del">
          <ac:chgData name="Dharini Shah" userId="0ac277399eba3d6a" providerId="LiveId" clId="{A2192C8B-0845-4DDA-BAE5-7A3B0E34FEDC}" dt="2020-02-20T18:18:18.664" v="395" actId="26606"/>
          <ac:cxnSpMkLst>
            <pc:docMk/>
            <pc:sldMk cId="1271310108" sldId="261"/>
            <ac:cxnSpMk id="91" creationId="{3EFADC67-92A1-44FB-8691-D8CD71A21EFA}"/>
          </ac:cxnSpMkLst>
        </pc:cxnChg>
        <pc:cxnChg chg="add del">
          <ac:chgData name="Dharini Shah" userId="0ac277399eba3d6a" providerId="LiveId" clId="{A2192C8B-0845-4DDA-BAE5-7A3B0E34FEDC}" dt="2020-02-20T18:18:18.664" v="395" actId="26606"/>
          <ac:cxnSpMkLst>
            <pc:docMk/>
            <pc:sldMk cId="1271310108" sldId="261"/>
            <ac:cxnSpMk id="92" creationId="{EE9C6408-AA0E-411D-A5D2-E5F13306F898}"/>
          </ac:cxnSpMkLst>
        </pc:cxnChg>
        <pc:cxnChg chg="add del">
          <ac:chgData name="Dharini Shah" userId="0ac277399eba3d6a" providerId="LiveId" clId="{A2192C8B-0845-4DDA-BAE5-7A3B0E34FEDC}" dt="2020-02-20T18:18:22.830" v="397" actId="26606"/>
          <ac:cxnSpMkLst>
            <pc:docMk/>
            <pc:sldMk cId="1271310108" sldId="261"/>
            <ac:cxnSpMk id="96" creationId="{A59F3997-DD15-42C2-B642-D84996CE7FCC}"/>
          </ac:cxnSpMkLst>
        </pc:cxnChg>
        <pc:cxnChg chg="add del">
          <ac:chgData name="Dharini Shah" userId="0ac277399eba3d6a" providerId="LiveId" clId="{A2192C8B-0845-4DDA-BAE5-7A3B0E34FEDC}" dt="2020-02-20T18:18:22.830" v="397" actId="26606"/>
          <ac:cxnSpMkLst>
            <pc:docMk/>
            <pc:sldMk cId="1271310108" sldId="261"/>
            <ac:cxnSpMk id="99" creationId="{78D645E1-395C-45CA-BA27-BAE017552BB6}"/>
          </ac:cxnSpMkLst>
        </pc:cxnChg>
      </pc:sldChg>
      <pc:sldChg chg="add del">
        <pc:chgData name="Dharini Shah" userId="0ac277399eba3d6a" providerId="LiveId" clId="{A2192C8B-0845-4DDA-BAE5-7A3B0E34FEDC}" dt="2020-02-20T18:27:08.203" v="571" actId="47"/>
        <pc:sldMkLst>
          <pc:docMk/>
          <pc:sldMk cId="1145443671" sldId="262"/>
        </pc:sldMkLst>
      </pc:sldChg>
      <pc:sldChg chg="add del">
        <pc:chgData name="Dharini Shah" userId="0ac277399eba3d6a" providerId="LiveId" clId="{A2192C8B-0845-4DDA-BAE5-7A3B0E34FEDC}" dt="2020-02-20T18:16:58.951" v="376"/>
        <pc:sldMkLst>
          <pc:docMk/>
          <pc:sldMk cId="3183063127" sldId="262"/>
        </pc:sldMkLst>
      </pc:sldChg>
      <pc:sldChg chg="addSp delSp modSp add">
        <pc:chgData name="Dharini Shah" userId="0ac277399eba3d6a" providerId="LiveId" clId="{A2192C8B-0845-4DDA-BAE5-7A3B0E34FEDC}" dt="2020-02-20T18:31:49.393" v="657"/>
        <pc:sldMkLst>
          <pc:docMk/>
          <pc:sldMk cId="1707232995" sldId="263"/>
        </pc:sldMkLst>
        <pc:spChg chg="add mod">
          <ac:chgData name="Dharini Shah" userId="0ac277399eba3d6a" providerId="LiveId" clId="{A2192C8B-0845-4DDA-BAE5-7A3B0E34FEDC}" dt="2020-02-20T18:27:58.143" v="572" actId="20577"/>
          <ac:spMkLst>
            <pc:docMk/>
            <pc:sldMk cId="1707232995" sldId="263"/>
            <ac:spMk id="3" creationId="{98688487-C2AB-4449-8284-6301368AB44D}"/>
          </ac:spMkLst>
        </pc:spChg>
        <pc:spChg chg="add del mod">
          <ac:chgData name="Dharini Shah" userId="0ac277399eba3d6a" providerId="LiveId" clId="{A2192C8B-0845-4DDA-BAE5-7A3B0E34FEDC}" dt="2020-02-20T18:20:56.610" v="447" actId="21"/>
          <ac:spMkLst>
            <pc:docMk/>
            <pc:sldMk cId="1707232995" sldId="263"/>
            <ac:spMk id="4" creationId="{AB18B36B-0A39-479F-B792-9EAD0904A086}"/>
          </ac:spMkLst>
        </pc:spChg>
        <pc:spChg chg="mod">
          <ac:chgData name="Dharini Shah" userId="0ac277399eba3d6a" providerId="LiveId" clId="{A2192C8B-0845-4DDA-BAE5-7A3B0E34FEDC}" dt="2020-02-20T18:31:49.393" v="657"/>
          <ac:spMkLst>
            <pc:docMk/>
            <pc:sldMk cId="1707232995" sldId="263"/>
            <ac:spMk id="5" creationId="{D982DCEB-5373-4388-8E6B-478DD72244F0}"/>
          </ac:spMkLst>
        </pc:spChg>
        <pc:spChg chg="add del mod">
          <ac:chgData name="Dharini Shah" userId="0ac277399eba3d6a" providerId="LiveId" clId="{A2192C8B-0845-4DDA-BAE5-7A3B0E34FEDC}" dt="2020-02-20T18:21:26.028" v="454" actId="478"/>
          <ac:spMkLst>
            <pc:docMk/>
            <pc:sldMk cId="1707232995" sldId="263"/>
            <ac:spMk id="6" creationId="{4840D421-126D-482F-A666-D22E9CDDBDF3}"/>
          </ac:spMkLst>
        </pc:spChg>
        <pc:spChg chg="add del mod">
          <ac:chgData name="Dharini Shah" userId="0ac277399eba3d6a" providerId="LiveId" clId="{A2192C8B-0845-4DDA-BAE5-7A3B0E34FEDC}" dt="2020-02-20T18:22:08.922" v="463" actId="478"/>
          <ac:spMkLst>
            <pc:docMk/>
            <pc:sldMk cId="1707232995" sldId="263"/>
            <ac:spMk id="7" creationId="{4086CA62-0F10-4850-A3E7-D1378CBD7F8E}"/>
          </ac:spMkLst>
        </pc:spChg>
        <pc:picChg chg="del">
          <ac:chgData name="Dharini Shah" userId="0ac277399eba3d6a" providerId="LiveId" clId="{A2192C8B-0845-4DDA-BAE5-7A3B0E34FEDC}" dt="2020-02-20T18:20:01.371" v="412" actId="478"/>
          <ac:picMkLst>
            <pc:docMk/>
            <pc:sldMk cId="1707232995" sldId="263"/>
            <ac:picMk id="9" creationId="{75CA59B2-44AF-4EBB-8370-75D80BDC4470}"/>
          </ac:picMkLst>
        </pc:picChg>
      </pc:sldChg>
      <pc:sldChg chg="addSp delSp modSp add">
        <pc:chgData name="Dharini Shah" userId="0ac277399eba3d6a" providerId="LiveId" clId="{A2192C8B-0845-4DDA-BAE5-7A3B0E34FEDC}" dt="2020-02-20T18:31:59.344" v="662" actId="20577"/>
        <pc:sldMkLst>
          <pc:docMk/>
          <pc:sldMk cId="542121923" sldId="264"/>
        </pc:sldMkLst>
        <pc:spChg chg="add del mod">
          <ac:chgData name="Dharini Shah" userId="0ac277399eba3d6a" providerId="LiveId" clId="{A2192C8B-0845-4DDA-BAE5-7A3B0E34FEDC}" dt="2020-02-20T18:29:00.726" v="600" actId="21"/>
          <ac:spMkLst>
            <pc:docMk/>
            <pc:sldMk cId="542121923" sldId="264"/>
            <ac:spMk id="2" creationId="{78EA4C76-94E0-4306-B3CC-9C320DF0A567}"/>
          </ac:spMkLst>
        </pc:spChg>
        <pc:spChg chg="mod">
          <ac:chgData name="Dharini Shah" userId="0ac277399eba3d6a" providerId="LiveId" clId="{A2192C8B-0845-4DDA-BAE5-7A3B0E34FEDC}" dt="2020-02-20T18:29:53.999" v="609" actId="27636"/>
          <ac:spMkLst>
            <pc:docMk/>
            <pc:sldMk cId="542121923" sldId="264"/>
            <ac:spMk id="3" creationId="{98688487-C2AB-4449-8284-6301368AB44D}"/>
          </ac:spMkLst>
        </pc:spChg>
        <pc:spChg chg="mod">
          <ac:chgData name="Dharini Shah" userId="0ac277399eba3d6a" providerId="LiveId" clId="{A2192C8B-0845-4DDA-BAE5-7A3B0E34FEDC}" dt="2020-02-20T18:31:59.344" v="662" actId="20577"/>
          <ac:spMkLst>
            <pc:docMk/>
            <pc:sldMk cId="542121923" sldId="264"/>
            <ac:spMk id="5" creationId="{D982DCEB-5373-4388-8E6B-478DD72244F0}"/>
          </ac:spMkLst>
        </pc:spChg>
      </pc:sldChg>
      <pc:sldChg chg="addSp modSp add">
        <pc:chgData name="Dharini Shah" userId="0ac277399eba3d6a" providerId="LiveId" clId="{A2192C8B-0845-4DDA-BAE5-7A3B0E34FEDC}" dt="2020-02-20T18:33:32.072" v="690"/>
        <pc:sldMkLst>
          <pc:docMk/>
          <pc:sldMk cId="1108457228" sldId="265"/>
        </pc:sldMkLst>
        <pc:spChg chg="mod">
          <ac:chgData name="Dharini Shah" userId="0ac277399eba3d6a" providerId="LiveId" clId="{A2192C8B-0845-4DDA-BAE5-7A3B0E34FEDC}" dt="2020-02-20T18:30:19.973" v="613" actId="6549"/>
          <ac:spMkLst>
            <pc:docMk/>
            <pc:sldMk cId="1108457228" sldId="265"/>
            <ac:spMk id="3" creationId="{98688487-C2AB-4449-8284-6301368AB44D}"/>
          </ac:spMkLst>
        </pc:spChg>
        <pc:spChg chg="mod">
          <ac:chgData name="Dharini Shah" userId="0ac277399eba3d6a" providerId="LiveId" clId="{A2192C8B-0845-4DDA-BAE5-7A3B0E34FEDC}" dt="2020-02-20T18:32:07.194" v="663"/>
          <ac:spMkLst>
            <pc:docMk/>
            <pc:sldMk cId="1108457228" sldId="265"/>
            <ac:spMk id="5" creationId="{D982DCEB-5373-4388-8E6B-478DD72244F0}"/>
          </ac:spMkLst>
        </pc:spChg>
        <pc:spChg chg="add mod">
          <ac:chgData name="Dharini Shah" userId="0ac277399eba3d6a" providerId="LiveId" clId="{A2192C8B-0845-4DDA-BAE5-7A3B0E34FEDC}" dt="2020-02-20T18:33:32.072" v="690"/>
          <ac:spMkLst>
            <pc:docMk/>
            <pc:sldMk cId="1108457228" sldId="265"/>
            <ac:spMk id="6" creationId="{2A0E8D38-BE1C-4FF6-B6E7-1DE26C946C87}"/>
          </ac:spMkLst>
        </pc:spChg>
      </pc:sldChg>
      <pc:sldChg chg="modSp add del">
        <pc:chgData name="Dharini Shah" userId="0ac277399eba3d6a" providerId="LiveId" clId="{A2192C8B-0845-4DDA-BAE5-7A3B0E34FEDC}" dt="2020-02-20T20:45:01.055" v="998" actId="47"/>
        <pc:sldMkLst>
          <pc:docMk/>
          <pc:sldMk cId="373725886" sldId="266"/>
        </pc:sldMkLst>
        <pc:spChg chg="mod">
          <ac:chgData name="Dharini Shah" userId="0ac277399eba3d6a" providerId="LiveId" clId="{A2192C8B-0845-4DDA-BAE5-7A3B0E34FEDC}" dt="2020-02-20T18:37:59.496" v="696" actId="20577"/>
          <ac:spMkLst>
            <pc:docMk/>
            <pc:sldMk cId="373725886" sldId="266"/>
            <ac:spMk id="5" creationId="{D982DCEB-5373-4388-8E6B-478DD72244F0}"/>
          </ac:spMkLst>
        </pc:spChg>
        <pc:spChg chg="mod">
          <ac:chgData name="Dharini Shah" userId="0ac277399eba3d6a" providerId="LiveId" clId="{A2192C8B-0845-4DDA-BAE5-7A3B0E34FEDC}" dt="2020-02-20T18:40:15.778" v="733" actId="20577"/>
          <ac:spMkLst>
            <pc:docMk/>
            <pc:sldMk cId="373725886" sldId="266"/>
            <ac:spMk id="6" creationId="{2A0E8D38-BE1C-4FF6-B6E7-1DE26C946C87}"/>
          </ac:spMkLst>
        </pc:spChg>
      </pc:sldChg>
      <pc:sldChg chg="addSp modSp add del">
        <pc:chgData name="Dharini Shah" userId="0ac277399eba3d6a" providerId="LiveId" clId="{A2192C8B-0845-4DDA-BAE5-7A3B0E34FEDC}" dt="2020-02-20T20:45:01.055" v="998" actId="47"/>
        <pc:sldMkLst>
          <pc:docMk/>
          <pc:sldMk cId="1739246402" sldId="267"/>
        </pc:sldMkLst>
        <pc:spChg chg="mod">
          <ac:chgData name="Dharini Shah" userId="0ac277399eba3d6a" providerId="LiveId" clId="{A2192C8B-0845-4DDA-BAE5-7A3B0E34FEDC}" dt="2020-02-20T18:44:45.754" v="825" actId="14100"/>
          <ac:spMkLst>
            <pc:docMk/>
            <pc:sldMk cId="1739246402" sldId="267"/>
            <ac:spMk id="3" creationId="{98688487-C2AB-4449-8284-6301368AB44D}"/>
          </ac:spMkLst>
        </pc:spChg>
        <pc:spChg chg="mod">
          <ac:chgData name="Dharini Shah" userId="0ac277399eba3d6a" providerId="LiveId" clId="{A2192C8B-0845-4DDA-BAE5-7A3B0E34FEDC}" dt="2020-02-20T18:41:58.584" v="768" actId="27636"/>
          <ac:spMkLst>
            <pc:docMk/>
            <pc:sldMk cId="1739246402" sldId="267"/>
            <ac:spMk id="6" creationId="{2A0E8D38-BE1C-4FF6-B6E7-1DE26C946C87}"/>
          </ac:spMkLst>
        </pc:spChg>
        <pc:spChg chg="add mod">
          <ac:chgData name="Dharini Shah" userId="0ac277399eba3d6a" providerId="LiveId" clId="{A2192C8B-0845-4DDA-BAE5-7A3B0E34FEDC}" dt="2020-02-20T20:34:58.135" v="946" actId="20577"/>
          <ac:spMkLst>
            <pc:docMk/>
            <pc:sldMk cId="1739246402" sldId="267"/>
            <ac:spMk id="7" creationId="{9545EEC8-F0FC-48E8-AB85-6F61694338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11C-9FB9-41A4-B389-7805749D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2559-AF8A-4E7B-9EEB-F4623442A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CBC8-8BB6-4486-8BEB-B7F8BF78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A3CE-4BB5-43DE-8ABE-65F84661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CE67-7389-4016-9730-F05E358A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70B2-D182-4C4B-AB50-8702F33E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B7862-D0BF-4268-AD81-88DCFB67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C391-5154-462C-B0E7-27705A23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93A5-7F45-4B58-AF04-C1DE412C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8B97-E08D-4B11-97DB-E63644E8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B4128-80D1-448E-A4C7-64531C42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66C33-E85E-4868-85E1-0DD65FC91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C154-F698-4447-8E99-F4A19DC8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C874-CDC3-4390-AAF4-7D5922CC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24CB-970C-4471-BDF8-9FA14130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3E6-C28C-4C0E-BAFA-7158094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F7A1-2686-4B3C-BC14-17B21A71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F9EB-4C73-4FBC-9AF2-56FA6875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F0D4-E29C-48E0-86A7-0B8EE59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43D1-E858-488A-B116-C4F8A14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7D9-082D-47E2-8D2B-FAA6BB0E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855B-E087-438F-984B-88CB6545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4466-8B5D-42AD-B963-C6EE37D7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68F4-4467-4F38-BC45-7135D5C3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406C-E88A-4948-9123-C2F8462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76A-154B-4C0A-8CCF-519443A7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B34B-C560-4D79-A8B1-A0B8E2345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9EA7D-6243-4625-A389-7FF7073C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89CB-E96D-4E22-8461-DA08328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59BF8-3E39-43F7-8DEF-AEC7D0B6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8E82-3C08-4965-9F42-1E831B0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665-68BB-43E4-8EC8-BF4BF103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7F34-726C-42BB-AF7B-D11A6B7B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5455-337C-4C16-B2CC-37F1E436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80F82-2701-4CC5-9CE4-E255425F0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44E0-1749-43F8-BEE3-94D1B0117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4360-752B-4627-A2C6-4CAE9BE3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DC0A-FADE-496A-9007-FDB16CBA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0A3DA-4E5C-4B2A-94AE-F70CF47D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0119-8AE4-43E8-B932-941FB0B9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5F05-6215-408D-823C-20BB66A9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B6E2-C65E-4B46-801C-3C433175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0E31-5660-4E46-9145-024EC51E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F81F0-50E9-4DBA-B9ED-835AD2D9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49B69-0C31-40E8-B3C1-DDDEC14C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79F5-E980-407C-AC86-2B11C3B2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FDB0-9676-4E29-BCD2-2C50A0C4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8766-0EA8-43D7-9980-EA75A435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8D745-547F-489B-B527-A3BCEE05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7B774-0EA9-4D87-B94B-5565E11E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8F3A-84DD-4EBD-8167-B0F35C55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2809-4C26-4552-BEC6-075E9A2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D0FB-6EB8-4760-9E34-68B40600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067EB-B472-4C5A-B7B4-8DD97A47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ACDE-84B7-40AF-A70D-4379BC260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4A64-7EBA-415B-B909-DC7EDE57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D799-9BE6-4B22-8D1F-D0B0CF34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0368-C9B6-4F4F-931F-402E5415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11C63-655B-4D40-8F98-43266D21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2817-F367-4889-99CE-3DC12FA1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2A91-032A-4087-A1AB-0D27CF733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56F3-39D3-44C3-A3DB-F8BAD81FE92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5494-24EC-47B6-8DEA-D411C304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E011-7FF8-49AE-AC9F-A8E371717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6093-8202-45AE-9602-A5E8E313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E7CE-A54C-4959-AEAC-571117B8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600" b="0" i="0">
                <a:effectLst/>
              </a:rPr>
              <a:t>MySQL allows us to specify which user account can connect to a database server. The user account details in MySQL contains two information – </a:t>
            </a:r>
            <a:r>
              <a:rPr lang="en-US" sz="2600" b="1" i="0">
                <a:solidFill>
                  <a:schemeClr val="accent6"/>
                </a:solidFill>
                <a:effectLst/>
              </a:rPr>
              <a:t>username and host </a:t>
            </a:r>
            <a:r>
              <a:rPr lang="en-US" sz="2600" b="0" i="0">
                <a:effectLst/>
              </a:rPr>
              <a:t>from which the user is trying to connect in the format </a:t>
            </a:r>
            <a:r>
              <a:rPr lang="en-US" sz="2600" b="0" i="1">
                <a:effectLst/>
              </a:rPr>
              <a:t>username@host-name</a:t>
            </a:r>
            <a:r>
              <a:rPr lang="en-US" sz="2600" b="0" i="0">
                <a:effectLst/>
              </a:rPr>
              <a:t>.</a:t>
            </a:r>
          </a:p>
          <a:p>
            <a:pPr fontAlgn="base"/>
            <a:r>
              <a:rPr lang="en-US" sz="2600" b="0" i="0">
                <a:effectLst/>
              </a:rPr>
              <a:t>If the admin user is connecting through localhost then the user account will be </a:t>
            </a:r>
            <a:r>
              <a:rPr lang="en-US" sz="2600" b="0" i="1">
                <a:effectLst/>
              </a:rPr>
              <a:t>admin@localhost</a:t>
            </a:r>
            <a:r>
              <a:rPr lang="en-US" sz="2600" b="0" i="0">
                <a:effectLst/>
              </a:rPr>
              <a:t>.</a:t>
            </a:r>
          </a:p>
          <a:p>
            <a:pPr fontAlgn="base"/>
            <a:r>
              <a:rPr lang="en-US" sz="2600" b="0" i="0">
                <a:effectLst/>
              </a:rPr>
              <a:t>MySQL stores the user account in the </a:t>
            </a:r>
            <a:r>
              <a:rPr lang="en-US" sz="2600" b="0" i="1">
                <a:effectLst/>
              </a:rPr>
              <a:t>user</a:t>
            </a:r>
            <a:r>
              <a:rPr lang="en-US" sz="2600" b="0" i="0">
                <a:effectLst/>
              </a:rPr>
              <a:t> grant table of the </a:t>
            </a:r>
            <a:r>
              <a:rPr lang="en-US" sz="2600" b="0" i="1">
                <a:effectLst/>
              </a:rPr>
              <a:t>mysql</a:t>
            </a:r>
            <a:r>
              <a:rPr lang="en-US" sz="2600" b="0" i="0">
                <a:effectLst/>
              </a:rPr>
              <a:t> database.</a:t>
            </a:r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2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Users</a:t>
            </a:r>
            <a:endParaRPr lang="en-US" sz="4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E7CE-A54C-4959-AEAC-571117B8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fontAlgn="base"/>
            <a:r>
              <a:rPr lang="en-US" sz="2400" dirty="0"/>
              <a:t>The </a:t>
            </a:r>
            <a:r>
              <a:rPr lang="en-US" sz="2400" b="1" dirty="0"/>
              <a:t>CREATE USER</a:t>
            </a:r>
            <a:r>
              <a:rPr lang="en-US" sz="2400" dirty="0"/>
              <a:t> statement in MySQL allows us to create new MySQL accounts or in other words, the </a:t>
            </a:r>
            <a:r>
              <a:rPr lang="en-US" sz="2400" b="1" dirty="0"/>
              <a:t>CREATE USER</a:t>
            </a:r>
            <a:r>
              <a:rPr lang="en-US" sz="2400" dirty="0"/>
              <a:t> statement is used to create a database account that allows the user to log into the MySQL database.</a:t>
            </a:r>
          </a:p>
          <a:p>
            <a:pPr fontAlgn="base"/>
            <a:r>
              <a:rPr lang="en-US" sz="2400" b="1" dirty="0"/>
              <a:t>Syntax:</a:t>
            </a:r>
            <a:br>
              <a:rPr lang="en-US" sz="2400" dirty="0"/>
            </a:br>
            <a:r>
              <a:rPr lang="en-US" sz="2400" dirty="0"/>
              <a:t>The syntax for the CREATE USER statement in MySQL is:</a:t>
            </a:r>
          </a:p>
          <a:p>
            <a:pPr marL="0" indent="0" fontAlgn="base">
              <a:buNone/>
            </a:pPr>
            <a:r>
              <a:rPr lang="en-US" sz="2400" dirty="0"/>
              <a:t>	</a:t>
            </a:r>
            <a:r>
              <a:rPr lang="en-US" sz="2400" b="1" dirty="0"/>
              <a:t>CREATE USER </a:t>
            </a:r>
            <a:r>
              <a:rPr lang="en-US" sz="2400" b="1" dirty="0" err="1"/>
              <a:t>user_account</a:t>
            </a:r>
            <a:r>
              <a:rPr lang="en-US" sz="2400" b="1" dirty="0"/>
              <a:t> IDENTIFIED BY password; </a:t>
            </a:r>
          </a:p>
          <a:p>
            <a:pPr fontAlgn="base"/>
            <a:r>
              <a:rPr lang="en-US" sz="2400" b="1" dirty="0"/>
              <a:t>Parameters used:</a:t>
            </a:r>
            <a:endParaRPr lang="en-US" sz="2400" dirty="0"/>
          </a:p>
          <a:p>
            <a:pPr lvl="1" fontAlgn="base"/>
            <a:r>
              <a:rPr lang="en-US" sz="2000" i="1" dirty="0" err="1"/>
              <a:t>user_account</a:t>
            </a:r>
            <a:r>
              <a:rPr lang="en-US" sz="2000" i="1" dirty="0"/>
              <a:t>:</a:t>
            </a:r>
            <a:r>
              <a:rPr lang="en-US" sz="2000" dirty="0"/>
              <a:t> It is the name that the user wants to give to the database account.</a:t>
            </a:r>
          </a:p>
          <a:p>
            <a:pPr lvl="1" fontAlgn="base"/>
            <a:r>
              <a:rPr lang="en-US" sz="2000" dirty="0"/>
              <a:t>The </a:t>
            </a:r>
            <a:r>
              <a:rPr lang="en-US" sz="2000" dirty="0" err="1"/>
              <a:t>user_account</a:t>
            </a:r>
            <a:r>
              <a:rPr lang="en-US" sz="2000" dirty="0"/>
              <a:t> should be in the format ‘</a:t>
            </a:r>
            <a:r>
              <a:rPr lang="en-US" sz="2000" dirty="0" err="1"/>
              <a:t>username’@’hostname</a:t>
            </a:r>
            <a:r>
              <a:rPr lang="en-US" sz="2000" dirty="0"/>
              <a:t>’</a:t>
            </a:r>
          </a:p>
          <a:p>
            <a:pPr lvl="1" fontAlgn="base"/>
            <a:r>
              <a:rPr lang="en-US" sz="2000" i="1" dirty="0"/>
              <a:t>password:</a:t>
            </a:r>
            <a:r>
              <a:rPr lang="en-US" sz="2000" dirty="0"/>
              <a:t> It is the password used to assign to the </a:t>
            </a:r>
            <a:r>
              <a:rPr lang="en-US" sz="2000" dirty="0" err="1"/>
              <a:t>user_account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dirty="0"/>
              <a:t>The password is specified in the IDENTIFIED BY clause.</a:t>
            </a:r>
          </a:p>
          <a:p>
            <a:pPr fontAlgn="base"/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208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Users </a:t>
            </a:r>
            <a:r>
              <a:rPr lang="en-US" sz="4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E7CE-A54C-4959-AEAC-571117B8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fontAlgn="base"/>
            <a:r>
              <a:rPr lang="en-US" sz="3200" dirty="0"/>
              <a:t>CREATE USER ‘gfguser1@localhost’ IDENTIFIED BY ‘</a:t>
            </a:r>
            <a:r>
              <a:rPr lang="en-US" sz="3200" dirty="0" err="1"/>
              <a:t>abcd</a:t>
            </a:r>
            <a:r>
              <a:rPr lang="en-US" sz="3200" dirty="0"/>
              <a:t>’;</a:t>
            </a:r>
          </a:p>
          <a:p>
            <a:pPr marL="0" indent="0" fontAlgn="base">
              <a:buNone/>
            </a:pPr>
            <a:r>
              <a:rPr lang="en-US" sz="3200" dirty="0"/>
              <a:t>(don’t forget the quotes around strings)</a:t>
            </a:r>
          </a:p>
          <a:p>
            <a:pPr marL="0" indent="0" fontAlgn="base">
              <a:buNone/>
            </a:pPr>
            <a:endParaRPr lang="en-US" sz="3200" dirty="0"/>
          </a:p>
          <a:p>
            <a:pPr fontAlgn="base"/>
            <a:r>
              <a:rPr lang="en-US" altLang="en-US" sz="3200" dirty="0"/>
              <a:t>CREATE USER </a:t>
            </a:r>
          </a:p>
          <a:p>
            <a:pPr marL="0" indent="0" fontAlgn="base">
              <a:buNone/>
            </a:pPr>
            <a:r>
              <a:rPr lang="en-US" altLang="en-US" sz="3200" dirty="0"/>
              <a:t>	gfguser2@localhost IDENTIFIED BY </a:t>
            </a:r>
            <a:r>
              <a:rPr lang="en-US" altLang="en-US" sz="3200" dirty="0" err="1"/>
              <a:t>efgh</a:t>
            </a:r>
            <a:r>
              <a:rPr lang="en-US" altLang="en-US" sz="3200" dirty="0"/>
              <a:t>, 	</a:t>
            </a:r>
          </a:p>
          <a:p>
            <a:pPr marL="0" indent="0" fontAlgn="base">
              <a:buNone/>
            </a:pPr>
            <a:r>
              <a:rPr lang="en-US" altLang="en-US" sz="3200" dirty="0"/>
              <a:t>	gfguser3'@'localhost' IDENTIFIED BY </a:t>
            </a:r>
            <a:r>
              <a:rPr lang="en-US" altLang="en-US" sz="3200" dirty="0" err="1"/>
              <a:t>uvxy</a:t>
            </a:r>
            <a:r>
              <a:rPr lang="en-US" altLang="en-US" sz="3200" dirty="0"/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fontAlgn="base"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fontAlgn="base"/>
            <a:r>
              <a:rPr lang="en-US" altLang="en-US" sz="3200" dirty="0"/>
              <a:t>CREATE USER gfguser2@% IDENTIFIED BY </a:t>
            </a:r>
            <a:r>
              <a:rPr lang="en-US" altLang="en-US" sz="3200" dirty="0" err="1"/>
              <a:t>efgh</a:t>
            </a:r>
            <a:endParaRPr lang="en-US" altLang="en-US" sz="3200" dirty="0"/>
          </a:p>
          <a:p>
            <a:pPr marL="0" indent="0" fontAlgn="base">
              <a:buNone/>
            </a:pPr>
            <a:endParaRPr lang="en-US" altLang="en-US" sz="3200" dirty="0"/>
          </a:p>
          <a:p>
            <a:pPr fontAlgn="base"/>
            <a:r>
              <a:rPr lang="en-US" sz="3200" b="1" dirty="0"/>
              <a:t>Viewing permissions of an User Account:</a:t>
            </a:r>
          </a:p>
          <a:p>
            <a:pPr marL="0" indent="0" fontAlgn="base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	SHOW GRANTS FOR user-account</a:t>
            </a:r>
            <a:endParaRPr lang="en-US" altLang="en-US" sz="3200" dirty="0"/>
          </a:p>
          <a:p>
            <a:pPr marL="514350" indent="-514350" fontAlgn="base">
              <a:buFont typeface="+mj-lt"/>
              <a:buAutoNum type="arabicPeriod"/>
            </a:pPr>
            <a:endParaRPr lang="en-US" sz="2600" dirty="0"/>
          </a:p>
          <a:p>
            <a:pPr marL="514350" indent="-514350" fontAlgn="base">
              <a:buFont typeface="+mj-lt"/>
              <a:buAutoNum type="arabicPeriod"/>
            </a:pPr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44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In MySQL Privileges can be one of the following </a:t>
            </a:r>
            <a:endParaRPr lang="en-US" sz="4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A59B2-44AF-4EBB-8370-75D80BDC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05" y="2276475"/>
            <a:ext cx="5613689" cy="4184865"/>
          </a:xfrm>
        </p:spPr>
      </p:pic>
    </p:spTree>
    <p:extLst>
      <p:ext uri="{BB962C8B-B14F-4D97-AF65-F5344CB8AC3E}">
        <p14:creationId xmlns:p14="http://schemas.microsoft.com/office/powerpoint/2010/main" val="127131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Granting Privileges</a:t>
            </a:r>
            <a:endParaRPr lang="en-US" sz="4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E7CE-A54C-4959-AEAC-571117B8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Create User Statement only creates a new user but does not grant any privileges to the user account. Therefore to grant privileges to a user account, the GRANT statement is used.</a:t>
            </a:r>
          </a:p>
          <a:p>
            <a:pPr marL="0" indent="0" fontAlgn="base">
              <a:buNone/>
            </a:pPr>
            <a:r>
              <a:rPr lang="en-US" dirty="0"/>
              <a:t>Syntax:</a:t>
            </a:r>
          </a:p>
          <a:p>
            <a:pPr marL="0" indent="0" fontAlgn="base">
              <a:buNone/>
            </a:pPr>
            <a:r>
              <a:rPr lang="en-US" altLang="en-US" dirty="0"/>
              <a:t>GRANT </a:t>
            </a:r>
            <a:r>
              <a:rPr lang="en-US" altLang="en-US" dirty="0" err="1"/>
              <a:t>privileges_names</a:t>
            </a:r>
            <a:r>
              <a:rPr lang="en-US" altLang="en-US" dirty="0"/>
              <a:t> ON object TO user;</a:t>
            </a:r>
          </a:p>
          <a:p>
            <a:pPr fontAlgn="base"/>
            <a:r>
              <a:rPr lang="en-US" b="1" dirty="0"/>
              <a:t>Parameters Used</a:t>
            </a:r>
            <a:r>
              <a:rPr lang="en-US" dirty="0"/>
              <a:t>:</a:t>
            </a:r>
          </a:p>
          <a:p>
            <a:pPr lvl="1" fontAlgn="base"/>
            <a:r>
              <a:rPr lang="en-US" b="1" dirty="0" err="1"/>
              <a:t>privileges_name</a:t>
            </a:r>
            <a:r>
              <a:rPr lang="en-US" dirty="0"/>
              <a:t>: These are the access rights or privileges granted to the user.</a:t>
            </a:r>
          </a:p>
          <a:p>
            <a:pPr lvl="1" fontAlgn="base"/>
            <a:r>
              <a:rPr lang="en-US" b="1" dirty="0" err="1"/>
              <a:t>object:</a:t>
            </a:r>
            <a:r>
              <a:rPr lang="en-US" dirty="0" err="1"/>
              <a:t>It</a:t>
            </a:r>
            <a:r>
              <a:rPr lang="en-US" dirty="0"/>
              <a:t> is the name of the database object to which permissions are being granted. In the case of granting privileges on a table, this would be the table name.</a:t>
            </a:r>
          </a:p>
          <a:p>
            <a:pPr lvl="1" fontAlgn="base"/>
            <a:r>
              <a:rPr lang="en-US" b="1" dirty="0" err="1"/>
              <a:t>user:</a:t>
            </a:r>
            <a:r>
              <a:rPr lang="en-US" dirty="0" err="1"/>
              <a:t>It</a:t>
            </a:r>
            <a:r>
              <a:rPr lang="en-US" dirty="0"/>
              <a:t> is the name of the user to whom the privileges would be granted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Granting Privileges</a:t>
            </a:r>
            <a:endParaRPr lang="en-US" sz="46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8487-C2AB-4449-8284-6301368A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/>
          <a:lstStyle/>
          <a:p>
            <a:r>
              <a:rPr lang="en-US" b="1" dirty="0"/>
              <a:t>Granting one/more than one Privilege to a User in a Table</a:t>
            </a:r>
            <a:r>
              <a:rPr lang="en-US" dirty="0"/>
              <a:t>:</a:t>
            </a:r>
            <a:endParaRPr lang="en-US" altLang="en-US" sz="2000" dirty="0"/>
          </a:p>
          <a:p>
            <a:pPr lvl="1"/>
            <a:r>
              <a:rPr lang="en-US" altLang="en-US" sz="2000" dirty="0"/>
              <a:t>GRANT SELECT ON Users TO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/>
              <a:t>GRANT SELECT, INSERT, DELETE, UPDATE ON Users TO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</a:t>
            </a:r>
          </a:p>
          <a:p>
            <a:r>
              <a:rPr lang="en-US" b="1" dirty="0"/>
              <a:t>Granting All the Privilege to a User in a Table</a:t>
            </a:r>
            <a:r>
              <a:rPr lang="en-US" dirty="0"/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en-US" altLang="en-US" sz="2000" dirty="0"/>
              <a:t>GRANT ALL ON Users TO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 </a:t>
            </a:r>
          </a:p>
          <a:p>
            <a:r>
              <a:rPr lang="en-US" b="1" dirty="0"/>
              <a:t>Granting a Privilege to all Users in a Table:</a:t>
            </a:r>
          </a:p>
          <a:p>
            <a:pPr lvl="1"/>
            <a:r>
              <a:rPr lang="en-US" altLang="en-US" sz="2000" dirty="0"/>
              <a:t>GRANT SELECT  ON Users TO '*'@'localhost;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Revoking Privileges</a:t>
            </a:r>
            <a:endParaRPr lang="en-US" sz="46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8487-C2AB-4449-8284-6301368A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r>
              <a:rPr lang="en-US" altLang="en-US" dirty="0"/>
              <a:t>The Revoke statement is used to revoke some /all of the privileges which have been granted to a user in the past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REVOKE privileges ON object FROM user;</a:t>
            </a:r>
          </a:p>
          <a:p>
            <a:pPr fontAlgn="base"/>
            <a:r>
              <a:rPr lang="en-US" b="1" dirty="0"/>
              <a:t>Parameters Used</a:t>
            </a:r>
            <a:r>
              <a:rPr lang="en-US" dirty="0"/>
              <a:t>:</a:t>
            </a:r>
          </a:p>
          <a:p>
            <a:pPr lvl="1" fontAlgn="base"/>
            <a:r>
              <a:rPr lang="en-US" b="1" dirty="0" err="1"/>
              <a:t>object:</a:t>
            </a:r>
            <a:r>
              <a:rPr lang="en-US" dirty="0" err="1"/>
              <a:t>It</a:t>
            </a:r>
            <a:r>
              <a:rPr lang="en-US" dirty="0"/>
              <a:t> is the name of the database object from which permissions are being revoked. In the case of revoking privileges from a table, this would be the table name.</a:t>
            </a:r>
          </a:p>
          <a:p>
            <a:pPr lvl="1" fontAlgn="base"/>
            <a:r>
              <a:rPr lang="en-US" b="1" dirty="0" err="1"/>
              <a:t>user:</a:t>
            </a:r>
            <a:r>
              <a:rPr lang="en-US" dirty="0" err="1"/>
              <a:t>It</a:t>
            </a:r>
            <a:r>
              <a:rPr lang="en-US" dirty="0"/>
              <a:t> is the name of the user from whom the privileges are being revoked.</a:t>
            </a:r>
            <a:endParaRPr lang="en-US" altLang="en-US" dirty="0"/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2DCEB-5373-4388-8E6B-478DD72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</a:rPr>
              <a:t>Revoking Privileges</a:t>
            </a:r>
            <a:endParaRPr lang="en-US" sz="46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8487-C2AB-4449-8284-6301368A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E8D38-BE1C-4FF6-B6E7-1DE26C946C87}"/>
              </a:ext>
            </a:extLst>
          </p:cNvPr>
          <p:cNvSpPr txBox="1">
            <a:spLocks/>
          </p:cNvSpPr>
          <p:nvPr/>
        </p:nvSpPr>
        <p:spPr>
          <a:xfrm>
            <a:off x="990600" y="2343149"/>
            <a:ext cx="10515600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Revoking one/more than one Privilege to a User in a Table</a:t>
            </a:r>
            <a:r>
              <a:rPr lang="en-US" dirty="0"/>
              <a:t>: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REVOKE</a:t>
            </a:r>
            <a:r>
              <a:rPr lang="en-US" altLang="en-US" sz="2000" dirty="0"/>
              <a:t> SELECT ON Users </a:t>
            </a:r>
            <a:r>
              <a:rPr lang="en-US" altLang="en-US" sz="2000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REVOKE</a:t>
            </a:r>
            <a:r>
              <a:rPr lang="en-US" altLang="en-US" sz="2000" dirty="0"/>
              <a:t> SELECT, INSERT, DELETE, UPDATE ON Users </a:t>
            </a:r>
            <a:r>
              <a:rPr lang="en-US" altLang="en-US" sz="2000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</a:t>
            </a:r>
          </a:p>
          <a:p>
            <a:r>
              <a:rPr lang="en-US" b="1" dirty="0"/>
              <a:t>Revoking All the Privilege to a User in a Table</a:t>
            </a:r>
            <a:r>
              <a:rPr lang="en-US" dirty="0"/>
              <a:t>: 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REVOKE</a:t>
            </a:r>
            <a:r>
              <a:rPr lang="en-US" altLang="en-US" sz="2000" dirty="0"/>
              <a:t> ALL ON Users </a:t>
            </a:r>
            <a:r>
              <a:rPr lang="en-US" altLang="en-US" sz="2000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'</a:t>
            </a:r>
            <a:r>
              <a:rPr lang="en-US" altLang="en-US" sz="2000" dirty="0" err="1"/>
              <a:t>Amit'@'localhost</a:t>
            </a:r>
            <a:r>
              <a:rPr lang="en-US" altLang="en-US" sz="2000" dirty="0"/>
              <a:t>; </a:t>
            </a:r>
          </a:p>
          <a:p>
            <a:r>
              <a:rPr lang="en-US" b="1" dirty="0"/>
              <a:t>Revoking a Privilege to all Users in a Table: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REVOKE</a:t>
            </a:r>
            <a:r>
              <a:rPr lang="en-US" altLang="en-US" sz="2000" dirty="0"/>
              <a:t> SELECT  ON Users </a:t>
            </a:r>
            <a:r>
              <a:rPr lang="en-US" altLang="en-US" sz="2000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'*'@'localhost;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4400" dirty="0">
              <a:latin typeface="Arial" panose="020B0604020202020204" pitchFamily="34" charset="0"/>
            </a:endParaRPr>
          </a:p>
          <a:p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5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Users</vt:lpstr>
      <vt:lpstr>Users</vt:lpstr>
      <vt:lpstr>Users - Examples</vt:lpstr>
      <vt:lpstr>In MySQL Privileges can be one of the following </vt:lpstr>
      <vt:lpstr>Granting Privileges</vt:lpstr>
      <vt:lpstr>Granting Privileges</vt:lpstr>
      <vt:lpstr>Revoking Privileges</vt:lpstr>
      <vt:lpstr>Revoking Privileges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</dc:title>
  <dc:creator>Dharini Shah</dc:creator>
  <cp:lastModifiedBy>Dharini Shah</cp:lastModifiedBy>
  <cp:revision>4</cp:revision>
  <dcterms:created xsi:type="dcterms:W3CDTF">2020-02-20T17:54:31Z</dcterms:created>
  <dcterms:modified xsi:type="dcterms:W3CDTF">2020-02-21T21:38:23Z</dcterms:modified>
</cp:coreProperties>
</file>