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3" r:id="rId10"/>
    <p:sldId id="3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4CE16E-1794-4CC1-89E9-2A80830EBD77}" v="69" dt="2020-01-30T03:56:25.7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ini Shah" userId="0ac277399eba3d6a" providerId="LiveId" clId="{FF4CE16E-1794-4CC1-89E9-2A80830EBD77}"/>
    <pc:docChg chg="undo redo custSel mod addSld delSld modSld sldOrd">
      <pc:chgData name="Dharini Shah" userId="0ac277399eba3d6a" providerId="LiveId" clId="{FF4CE16E-1794-4CC1-89E9-2A80830EBD77}" dt="2020-01-30T03:56:51.728" v="545" actId="1076"/>
      <pc:docMkLst>
        <pc:docMk/>
      </pc:docMkLst>
      <pc:sldChg chg="addSp delSp modSp mod setBg">
        <pc:chgData name="Dharini Shah" userId="0ac277399eba3d6a" providerId="LiveId" clId="{FF4CE16E-1794-4CC1-89E9-2A80830EBD77}" dt="2020-01-30T02:47:02.919" v="39" actId="26606"/>
        <pc:sldMkLst>
          <pc:docMk/>
          <pc:sldMk cId="4202982087" sldId="256"/>
        </pc:sldMkLst>
        <pc:spChg chg="mod">
          <ac:chgData name="Dharini Shah" userId="0ac277399eba3d6a" providerId="LiveId" clId="{FF4CE16E-1794-4CC1-89E9-2A80830EBD77}" dt="2020-01-30T02:47:02.919" v="39" actId="26606"/>
          <ac:spMkLst>
            <pc:docMk/>
            <pc:sldMk cId="4202982087" sldId="256"/>
            <ac:spMk id="2" creationId="{92985487-9548-4746-BBD6-E3711874CFCC}"/>
          </ac:spMkLst>
        </pc:spChg>
        <pc:spChg chg="del">
          <ac:chgData name="Dharini Shah" userId="0ac277399eba3d6a" providerId="LiveId" clId="{FF4CE16E-1794-4CC1-89E9-2A80830EBD77}" dt="2020-01-30T02:46:54.747" v="38" actId="21"/>
          <ac:spMkLst>
            <pc:docMk/>
            <pc:sldMk cId="4202982087" sldId="256"/>
            <ac:spMk id="3" creationId="{6D018F1A-9B05-4287-A95B-A001F8A715A7}"/>
          </ac:spMkLst>
        </pc:spChg>
        <pc:spChg chg="add">
          <ac:chgData name="Dharini Shah" userId="0ac277399eba3d6a" providerId="LiveId" clId="{FF4CE16E-1794-4CC1-89E9-2A80830EBD77}" dt="2020-01-30T02:47:02.919" v="39" actId="26606"/>
          <ac:spMkLst>
            <pc:docMk/>
            <pc:sldMk cId="4202982087" sldId="256"/>
            <ac:spMk id="7" creationId="{FFD48BC7-DC40-47DE-87EE-9F4B6ECB9ABB}"/>
          </ac:spMkLst>
        </pc:spChg>
        <pc:spChg chg="add">
          <ac:chgData name="Dharini Shah" userId="0ac277399eba3d6a" providerId="LiveId" clId="{FF4CE16E-1794-4CC1-89E9-2A80830EBD77}" dt="2020-01-30T02:47:02.919" v="39" actId="26606"/>
          <ac:spMkLst>
            <pc:docMk/>
            <pc:sldMk cId="4202982087" sldId="256"/>
            <ac:spMk id="9" creationId="{E502BBC7-2C76-46F3-BC24-5985BC13DB88}"/>
          </ac:spMkLst>
        </pc:spChg>
        <pc:spChg chg="add">
          <ac:chgData name="Dharini Shah" userId="0ac277399eba3d6a" providerId="LiveId" clId="{FF4CE16E-1794-4CC1-89E9-2A80830EBD77}" dt="2020-01-30T02:47:02.919" v="39" actId="26606"/>
          <ac:spMkLst>
            <pc:docMk/>
            <pc:sldMk cId="4202982087" sldId="256"/>
            <ac:spMk id="11" creationId="{C7F28D52-2A5F-4D23-81AE-7CB8B591C7AF}"/>
          </ac:spMkLst>
        </pc:spChg>
        <pc:spChg chg="add">
          <ac:chgData name="Dharini Shah" userId="0ac277399eba3d6a" providerId="LiveId" clId="{FF4CE16E-1794-4CC1-89E9-2A80830EBD77}" dt="2020-01-30T02:47:02.919" v="39" actId="26606"/>
          <ac:spMkLst>
            <pc:docMk/>
            <pc:sldMk cId="4202982087" sldId="256"/>
            <ac:spMk id="13" creationId="{3629484E-3792-4B3D-89AD-7C8A1ED0E0D4}"/>
          </ac:spMkLst>
        </pc:spChg>
      </pc:sldChg>
      <pc:sldChg chg="addSp delSp modSp add mod setBg setClrOvrMap">
        <pc:chgData name="Dharini Shah" userId="0ac277399eba3d6a" providerId="LiveId" clId="{FF4CE16E-1794-4CC1-89E9-2A80830EBD77}" dt="2020-01-30T02:45:53.490" v="27" actId="1076"/>
        <pc:sldMkLst>
          <pc:docMk/>
          <pc:sldMk cId="3147366940" sldId="257"/>
        </pc:sldMkLst>
        <pc:spChg chg="del mod">
          <ac:chgData name="Dharini Shah" userId="0ac277399eba3d6a" providerId="LiveId" clId="{FF4CE16E-1794-4CC1-89E9-2A80830EBD77}" dt="2020-01-30T02:45:05.081" v="3" actId="478"/>
          <ac:spMkLst>
            <pc:docMk/>
            <pc:sldMk cId="3147366940" sldId="257"/>
            <ac:spMk id="2" creationId="{732F83F5-58ED-4809-9242-9B1CE51DEC36}"/>
          </ac:spMkLst>
        </pc:spChg>
        <pc:spChg chg="mod">
          <ac:chgData name="Dharini Shah" userId="0ac277399eba3d6a" providerId="LiveId" clId="{FF4CE16E-1794-4CC1-89E9-2A80830EBD77}" dt="2020-01-30T02:45:53.490" v="27" actId="1076"/>
          <ac:spMkLst>
            <pc:docMk/>
            <pc:sldMk cId="3147366940" sldId="257"/>
            <ac:spMk id="3" creationId="{0E913A2F-A911-4764-A662-40BED0B80601}"/>
          </ac:spMkLst>
        </pc:spChg>
        <pc:spChg chg="add del">
          <ac:chgData name="Dharini Shah" userId="0ac277399eba3d6a" providerId="LiveId" clId="{FF4CE16E-1794-4CC1-89E9-2A80830EBD77}" dt="2020-01-30T02:45:08.536" v="4" actId="26606"/>
          <ac:spMkLst>
            <pc:docMk/>
            <pc:sldMk cId="3147366940" sldId="257"/>
            <ac:spMk id="8" creationId="{389575E1-3389-451A-A5F7-27854C25C599}"/>
          </ac:spMkLst>
        </pc:spChg>
        <pc:spChg chg="add del">
          <ac:chgData name="Dharini Shah" userId="0ac277399eba3d6a" providerId="LiveId" clId="{FF4CE16E-1794-4CC1-89E9-2A80830EBD77}" dt="2020-01-30T02:45:08.536" v="4" actId="26606"/>
          <ac:spMkLst>
            <pc:docMk/>
            <pc:sldMk cId="3147366940" sldId="257"/>
            <ac:spMk id="10" creationId="{A53CCC5C-D88E-40FB-B30B-23DCDBD01D37}"/>
          </ac:spMkLst>
        </pc:spChg>
        <pc:spChg chg="add del">
          <ac:chgData name="Dharini Shah" userId="0ac277399eba3d6a" providerId="LiveId" clId="{FF4CE16E-1794-4CC1-89E9-2A80830EBD77}" dt="2020-01-30T02:45:08.536" v="4" actId="26606"/>
          <ac:spMkLst>
            <pc:docMk/>
            <pc:sldMk cId="3147366940" sldId="257"/>
            <ac:spMk id="12" creationId="{081E4A58-353D-44AE-B2FC-2A74E2E400F7}"/>
          </ac:spMkLst>
        </pc:spChg>
        <pc:spChg chg="add del">
          <ac:chgData name="Dharini Shah" userId="0ac277399eba3d6a" providerId="LiveId" clId="{FF4CE16E-1794-4CC1-89E9-2A80830EBD77}" dt="2020-01-30T02:45:32.382" v="12" actId="26606"/>
          <ac:spMkLst>
            <pc:docMk/>
            <pc:sldMk cId="3147366940" sldId="257"/>
            <ac:spMk id="17" creationId="{1BB867FF-FC45-48F7-8104-F89BE54909F1}"/>
          </ac:spMkLst>
        </pc:spChg>
        <pc:spChg chg="add del">
          <ac:chgData name="Dharini Shah" userId="0ac277399eba3d6a" providerId="LiveId" clId="{FF4CE16E-1794-4CC1-89E9-2A80830EBD77}" dt="2020-01-30T02:45:32.382" v="12" actId="26606"/>
          <ac:spMkLst>
            <pc:docMk/>
            <pc:sldMk cId="3147366940" sldId="257"/>
            <ac:spMk id="19" creationId="{8BB56887-D0D5-4F0C-9E19-7247EB83C8B7}"/>
          </ac:spMkLst>
        </pc:spChg>
        <pc:spChg chg="add del">
          <ac:chgData name="Dharini Shah" userId="0ac277399eba3d6a" providerId="LiveId" clId="{FF4CE16E-1794-4CC1-89E9-2A80830EBD77}" dt="2020-01-30T02:45:32.382" v="12" actId="26606"/>
          <ac:spMkLst>
            <pc:docMk/>
            <pc:sldMk cId="3147366940" sldId="257"/>
            <ac:spMk id="21" creationId="{081E4A58-353D-44AE-B2FC-2A74E2E400F7}"/>
          </ac:spMkLst>
        </pc:spChg>
        <pc:spChg chg="add del">
          <ac:chgData name="Dharini Shah" userId="0ac277399eba3d6a" providerId="LiveId" clId="{FF4CE16E-1794-4CC1-89E9-2A80830EBD77}" dt="2020-01-30T02:45:22.288" v="7" actId="26606"/>
          <ac:spMkLst>
            <pc:docMk/>
            <pc:sldMk cId="3147366940" sldId="257"/>
            <ac:spMk id="26" creationId="{87A57295-2710-4920-B99A-4D1FA03A62BD}"/>
          </ac:spMkLst>
        </pc:spChg>
        <pc:spChg chg="add del">
          <ac:chgData name="Dharini Shah" userId="0ac277399eba3d6a" providerId="LiveId" clId="{FF4CE16E-1794-4CC1-89E9-2A80830EBD77}" dt="2020-01-30T02:45:22.288" v="7" actId="26606"/>
          <ac:spMkLst>
            <pc:docMk/>
            <pc:sldMk cId="3147366940" sldId="257"/>
            <ac:spMk id="28" creationId="{78067929-4D33-4306-9E2F-67C49CDDB5DE}"/>
          </ac:spMkLst>
        </pc:spChg>
        <pc:spChg chg="add del">
          <ac:chgData name="Dharini Shah" userId="0ac277399eba3d6a" providerId="LiveId" clId="{FF4CE16E-1794-4CC1-89E9-2A80830EBD77}" dt="2020-01-30T02:45:27.642" v="9" actId="26606"/>
          <ac:spMkLst>
            <pc:docMk/>
            <pc:sldMk cId="3147366940" sldId="257"/>
            <ac:spMk id="32" creationId="{B3C91F1F-266F-4465-8F89-487664D87688}"/>
          </ac:spMkLst>
        </pc:spChg>
        <pc:spChg chg="add del">
          <ac:chgData name="Dharini Shah" userId="0ac277399eba3d6a" providerId="LiveId" clId="{FF4CE16E-1794-4CC1-89E9-2A80830EBD77}" dt="2020-01-30T02:45:27.642" v="9" actId="26606"/>
          <ac:spMkLst>
            <pc:docMk/>
            <pc:sldMk cId="3147366940" sldId="257"/>
            <ac:spMk id="33" creationId="{117F01D7-4ACD-4ABC-8244-95EC0B62030C}"/>
          </ac:spMkLst>
        </pc:spChg>
        <pc:spChg chg="add del">
          <ac:chgData name="Dharini Shah" userId="0ac277399eba3d6a" providerId="LiveId" clId="{FF4CE16E-1794-4CC1-89E9-2A80830EBD77}" dt="2020-01-30T02:45:27.642" v="9" actId="26606"/>
          <ac:spMkLst>
            <pc:docMk/>
            <pc:sldMk cId="3147366940" sldId="257"/>
            <ac:spMk id="34" creationId="{1E2C23CB-D77B-4033-877F-D35608A3C804}"/>
          </ac:spMkLst>
        </pc:spChg>
        <pc:spChg chg="add del">
          <ac:chgData name="Dharini Shah" userId="0ac277399eba3d6a" providerId="LiveId" clId="{FF4CE16E-1794-4CC1-89E9-2A80830EBD77}" dt="2020-01-30T02:45:32.362" v="11" actId="26606"/>
          <ac:spMkLst>
            <pc:docMk/>
            <pc:sldMk cId="3147366940" sldId="257"/>
            <ac:spMk id="36" creationId="{87A57295-2710-4920-B99A-4D1FA03A62BD}"/>
          </ac:spMkLst>
        </pc:spChg>
        <pc:spChg chg="add del">
          <ac:chgData name="Dharini Shah" userId="0ac277399eba3d6a" providerId="LiveId" clId="{FF4CE16E-1794-4CC1-89E9-2A80830EBD77}" dt="2020-01-30T02:45:32.362" v="11" actId="26606"/>
          <ac:spMkLst>
            <pc:docMk/>
            <pc:sldMk cId="3147366940" sldId="257"/>
            <ac:spMk id="37" creationId="{78067929-4D33-4306-9E2F-67C49CDDB5DE}"/>
          </ac:spMkLst>
        </pc:spChg>
        <pc:spChg chg="add">
          <ac:chgData name="Dharini Shah" userId="0ac277399eba3d6a" providerId="LiveId" clId="{FF4CE16E-1794-4CC1-89E9-2A80830EBD77}" dt="2020-01-30T02:45:32.382" v="12" actId="26606"/>
          <ac:spMkLst>
            <pc:docMk/>
            <pc:sldMk cId="3147366940" sldId="257"/>
            <ac:spMk id="40" creationId="{2B566528-1B12-4246-9431-5C2D7D081168}"/>
          </ac:spMkLst>
        </pc:spChg>
        <pc:spChg chg="add">
          <ac:chgData name="Dharini Shah" userId="0ac277399eba3d6a" providerId="LiveId" clId="{FF4CE16E-1794-4CC1-89E9-2A80830EBD77}" dt="2020-01-30T02:45:32.382" v="12" actId="26606"/>
          <ac:spMkLst>
            <pc:docMk/>
            <pc:sldMk cId="3147366940" sldId="257"/>
            <ac:spMk id="41" creationId="{2E80C965-DB6D-4F81-9E9E-B027384D0BD6}"/>
          </ac:spMkLst>
        </pc:spChg>
        <pc:spChg chg="add">
          <ac:chgData name="Dharini Shah" userId="0ac277399eba3d6a" providerId="LiveId" clId="{FF4CE16E-1794-4CC1-89E9-2A80830EBD77}" dt="2020-01-30T02:45:32.382" v="12" actId="26606"/>
          <ac:spMkLst>
            <pc:docMk/>
            <pc:sldMk cId="3147366940" sldId="257"/>
            <ac:spMk id="42" creationId="{A580F890-B085-4E95-96AA-55AEBEC5CE6E}"/>
          </ac:spMkLst>
        </pc:spChg>
        <pc:spChg chg="add">
          <ac:chgData name="Dharini Shah" userId="0ac277399eba3d6a" providerId="LiveId" clId="{FF4CE16E-1794-4CC1-89E9-2A80830EBD77}" dt="2020-01-30T02:45:32.382" v="12" actId="26606"/>
          <ac:spMkLst>
            <pc:docMk/>
            <pc:sldMk cId="3147366940" sldId="257"/>
            <ac:spMk id="43" creationId="{D3F51FEB-38FB-4F6C-9F7B-2F2AFAB65463}"/>
          </ac:spMkLst>
        </pc:spChg>
        <pc:spChg chg="add">
          <ac:chgData name="Dharini Shah" userId="0ac277399eba3d6a" providerId="LiveId" clId="{FF4CE16E-1794-4CC1-89E9-2A80830EBD77}" dt="2020-01-30T02:45:32.382" v="12" actId="26606"/>
          <ac:spMkLst>
            <pc:docMk/>
            <pc:sldMk cId="3147366940" sldId="257"/>
            <ac:spMk id="44" creationId="{1E547BA6-BAE0-43BB-A7CA-60F69CE252F0}"/>
          </ac:spMkLst>
        </pc:spChg>
        <pc:cxnChg chg="add del">
          <ac:chgData name="Dharini Shah" userId="0ac277399eba3d6a" providerId="LiveId" clId="{FF4CE16E-1794-4CC1-89E9-2A80830EBD77}" dt="2020-01-30T02:45:22.288" v="7" actId="26606"/>
          <ac:cxnSpMkLst>
            <pc:docMk/>
            <pc:sldMk cId="3147366940" sldId="257"/>
            <ac:cxnSpMk id="30" creationId="{2D72A2C9-F3CA-4216-8BAD-FA4C970C3C4E}"/>
          </ac:cxnSpMkLst>
        </pc:cxnChg>
        <pc:cxnChg chg="add del">
          <ac:chgData name="Dharini Shah" userId="0ac277399eba3d6a" providerId="LiveId" clId="{FF4CE16E-1794-4CC1-89E9-2A80830EBD77}" dt="2020-01-30T02:45:32.362" v="11" actId="26606"/>
          <ac:cxnSpMkLst>
            <pc:docMk/>
            <pc:sldMk cId="3147366940" sldId="257"/>
            <ac:cxnSpMk id="38" creationId="{2D72A2C9-F3CA-4216-8BAD-FA4C970C3C4E}"/>
          </ac:cxnSpMkLst>
        </pc:cxnChg>
      </pc:sldChg>
      <pc:sldChg chg="addSp delSp modSp add mod setBg">
        <pc:chgData name="Dharini Shah" userId="0ac277399eba3d6a" providerId="LiveId" clId="{FF4CE16E-1794-4CC1-89E9-2A80830EBD77}" dt="2020-01-30T02:46:47.126" v="37" actId="26606"/>
        <pc:sldMkLst>
          <pc:docMk/>
          <pc:sldMk cId="195522116" sldId="258"/>
        </pc:sldMkLst>
        <pc:spChg chg="mod">
          <ac:chgData name="Dharini Shah" userId="0ac277399eba3d6a" providerId="LiveId" clId="{FF4CE16E-1794-4CC1-89E9-2A80830EBD77}" dt="2020-01-30T02:46:47.126" v="37" actId="26606"/>
          <ac:spMkLst>
            <pc:docMk/>
            <pc:sldMk cId="195522116" sldId="258"/>
            <ac:spMk id="2" creationId="{EAD34C03-B0E7-43D0-8677-1ADD3C73FF1B}"/>
          </ac:spMkLst>
        </pc:spChg>
        <pc:spChg chg="del">
          <ac:chgData name="Dharini Shah" userId="0ac277399eba3d6a" providerId="LiveId" clId="{FF4CE16E-1794-4CC1-89E9-2A80830EBD77}" dt="2020-01-30T02:46:25.366" v="33" actId="21"/>
          <ac:spMkLst>
            <pc:docMk/>
            <pc:sldMk cId="195522116" sldId="258"/>
            <ac:spMk id="3" creationId="{6C80DB39-D48C-4647-91E4-C2D7805D7094}"/>
          </ac:spMkLst>
        </pc:spChg>
        <pc:spChg chg="add del mod">
          <ac:chgData name="Dharini Shah" userId="0ac277399eba3d6a" providerId="LiveId" clId="{FF4CE16E-1794-4CC1-89E9-2A80830EBD77}" dt="2020-01-30T02:46:39.112" v="36" actId="21"/>
          <ac:spMkLst>
            <pc:docMk/>
            <pc:sldMk cId="195522116" sldId="258"/>
            <ac:spMk id="4" creationId="{61576065-FFF6-41FE-8FDD-CF74DF808CF3}"/>
          </ac:spMkLst>
        </pc:spChg>
        <pc:spChg chg="add">
          <ac:chgData name="Dharini Shah" userId="0ac277399eba3d6a" providerId="LiveId" clId="{FF4CE16E-1794-4CC1-89E9-2A80830EBD77}" dt="2020-01-30T02:46:47.126" v="37" actId="26606"/>
          <ac:spMkLst>
            <pc:docMk/>
            <pc:sldMk cId="195522116" sldId="258"/>
            <ac:spMk id="7" creationId="{FFD48BC7-DC40-47DE-87EE-9F4B6ECB9ABB}"/>
          </ac:spMkLst>
        </pc:spChg>
        <pc:spChg chg="add">
          <ac:chgData name="Dharini Shah" userId="0ac277399eba3d6a" providerId="LiveId" clId="{FF4CE16E-1794-4CC1-89E9-2A80830EBD77}" dt="2020-01-30T02:46:47.126" v="37" actId="26606"/>
          <ac:spMkLst>
            <pc:docMk/>
            <pc:sldMk cId="195522116" sldId="258"/>
            <ac:spMk id="9" creationId="{E502BBC7-2C76-46F3-BC24-5985BC13DB88}"/>
          </ac:spMkLst>
        </pc:spChg>
        <pc:spChg chg="add">
          <ac:chgData name="Dharini Shah" userId="0ac277399eba3d6a" providerId="LiveId" clId="{FF4CE16E-1794-4CC1-89E9-2A80830EBD77}" dt="2020-01-30T02:46:47.126" v="37" actId="26606"/>
          <ac:spMkLst>
            <pc:docMk/>
            <pc:sldMk cId="195522116" sldId="258"/>
            <ac:spMk id="11" creationId="{C7F28D52-2A5F-4D23-81AE-7CB8B591C7AF}"/>
          </ac:spMkLst>
        </pc:spChg>
        <pc:spChg chg="add">
          <ac:chgData name="Dharini Shah" userId="0ac277399eba3d6a" providerId="LiveId" clId="{FF4CE16E-1794-4CC1-89E9-2A80830EBD77}" dt="2020-01-30T02:46:47.126" v="37" actId="26606"/>
          <ac:spMkLst>
            <pc:docMk/>
            <pc:sldMk cId="195522116" sldId="258"/>
            <ac:spMk id="13" creationId="{3629484E-3792-4B3D-89AD-7C8A1ED0E0D4}"/>
          </ac:spMkLst>
        </pc:spChg>
      </pc:sldChg>
      <pc:sldChg chg="addSp delSp modSp add mod setBg">
        <pc:chgData name="Dharini Shah" userId="0ac277399eba3d6a" providerId="LiveId" clId="{FF4CE16E-1794-4CC1-89E9-2A80830EBD77}" dt="2020-01-30T02:53:05.169" v="80" actId="1076"/>
        <pc:sldMkLst>
          <pc:docMk/>
          <pc:sldMk cId="3746482178" sldId="259"/>
        </pc:sldMkLst>
        <pc:spChg chg="mod">
          <ac:chgData name="Dharini Shah" userId="0ac277399eba3d6a" providerId="LiveId" clId="{FF4CE16E-1794-4CC1-89E9-2A80830EBD77}" dt="2020-01-30T02:52:51.352" v="76" actId="26606"/>
          <ac:spMkLst>
            <pc:docMk/>
            <pc:sldMk cId="3746482178" sldId="259"/>
            <ac:spMk id="2" creationId="{A0BD69C0-EF61-4DDB-B8ED-B0EF80BFFAD7}"/>
          </ac:spMkLst>
        </pc:spChg>
        <pc:spChg chg="mod">
          <ac:chgData name="Dharini Shah" userId="0ac277399eba3d6a" providerId="LiveId" clId="{FF4CE16E-1794-4CC1-89E9-2A80830EBD77}" dt="2020-01-30T02:52:51.352" v="76" actId="26606"/>
          <ac:spMkLst>
            <pc:docMk/>
            <pc:sldMk cId="3746482178" sldId="259"/>
            <ac:spMk id="3" creationId="{13F8CF71-27C6-4313-A4BE-4861C7076476}"/>
          </ac:spMkLst>
        </pc:spChg>
        <pc:spChg chg="add del">
          <ac:chgData name="Dharini Shah" userId="0ac277399eba3d6a" providerId="LiveId" clId="{FF4CE16E-1794-4CC1-89E9-2A80830EBD77}" dt="2020-01-30T02:52:51.352" v="76" actId="26606"/>
          <ac:spMkLst>
            <pc:docMk/>
            <pc:sldMk cId="3746482178" sldId="259"/>
            <ac:spMk id="10" creationId="{59A309A7-1751-4ABE-A3C1-EEC40366AD89}"/>
          </ac:spMkLst>
        </pc:spChg>
        <pc:spChg chg="add del">
          <ac:chgData name="Dharini Shah" userId="0ac277399eba3d6a" providerId="LiveId" clId="{FF4CE16E-1794-4CC1-89E9-2A80830EBD77}" dt="2020-01-30T02:52:51.352" v="76" actId="26606"/>
          <ac:spMkLst>
            <pc:docMk/>
            <pc:sldMk cId="3746482178" sldId="259"/>
            <ac:spMk id="12" creationId="{967D8EB6-EAE1-4F9C-B398-83321E287204}"/>
          </ac:spMkLst>
        </pc:spChg>
        <pc:spChg chg="add">
          <ac:chgData name="Dharini Shah" userId="0ac277399eba3d6a" providerId="LiveId" clId="{FF4CE16E-1794-4CC1-89E9-2A80830EBD77}" dt="2020-01-30T02:52:51.352" v="76" actId="26606"/>
          <ac:spMkLst>
            <pc:docMk/>
            <pc:sldMk cId="3746482178" sldId="259"/>
            <ac:spMk id="17" creationId="{C413D172-8B6A-47F5-9813-DE455773F3FB}"/>
          </ac:spMkLst>
        </pc:spChg>
        <pc:picChg chg="add mod">
          <ac:chgData name="Dharini Shah" userId="0ac277399eba3d6a" providerId="LiveId" clId="{FF4CE16E-1794-4CC1-89E9-2A80830EBD77}" dt="2020-01-30T02:53:05.169" v="80" actId="1076"/>
          <ac:picMkLst>
            <pc:docMk/>
            <pc:sldMk cId="3746482178" sldId="259"/>
            <ac:picMk id="5" creationId="{E21E4A75-4F25-4A08-874C-A4788BFD1893}"/>
          </ac:picMkLst>
        </pc:picChg>
      </pc:sldChg>
      <pc:sldChg chg="addSp delSp modSp add mod setBg">
        <pc:chgData name="Dharini Shah" userId="0ac277399eba3d6a" providerId="LiveId" clId="{FF4CE16E-1794-4CC1-89E9-2A80830EBD77}" dt="2020-01-30T03:38:43.448" v="480"/>
        <pc:sldMkLst>
          <pc:docMk/>
          <pc:sldMk cId="2734856636" sldId="260"/>
        </pc:sldMkLst>
        <pc:spChg chg="mod">
          <ac:chgData name="Dharini Shah" userId="0ac277399eba3d6a" providerId="LiveId" clId="{FF4CE16E-1794-4CC1-89E9-2A80830EBD77}" dt="2020-01-30T03:29:18.481" v="411" actId="20577"/>
          <ac:spMkLst>
            <pc:docMk/>
            <pc:sldMk cId="2734856636" sldId="260"/>
            <ac:spMk id="2" creationId="{7FA0666D-F587-4090-961C-A16F0EDA9AE2}"/>
          </ac:spMkLst>
        </pc:spChg>
        <pc:spChg chg="mod">
          <ac:chgData name="Dharini Shah" userId="0ac277399eba3d6a" providerId="LiveId" clId="{FF4CE16E-1794-4CC1-89E9-2A80830EBD77}" dt="2020-01-30T03:38:43.448" v="480"/>
          <ac:spMkLst>
            <pc:docMk/>
            <pc:sldMk cId="2734856636" sldId="260"/>
            <ac:spMk id="3" creationId="{6FA4334F-0CAB-431D-8B76-10D5E5AE46CC}"/>
          </ac:spMkLst>
        </pc:spChg>
        <pc:graphicFrameChg chg="add mod">
          <ac:chgData name="Dharini Shah" userId="0ac277399eba3d6a" providerId="LiveId" clId="{FF4CE16E-1794-4CC1-89E9-2A80830EBD77}" dt="2020-01-30T03:38:02.090" v="461" actId="1076"/>
          <ac:graphicFrameMkLst>
            <pc:docMk/>
            <pc:sldMk cId="2734856636" sldId="260"/>
            <ac:graphicFrameMk id="6" creationId="{1081A4FA-69D9-4C78-AC42-276E96578033}"/>
          </ac:graphicFrameMkLst>
        </pc:graphicFrameChg>
        <pc:picChg chg="add del mod">
          <ac:chgData name="Dharini Shah" userId="0ac277399eba3d6a" providerId="LiveId" clId="{FF4CE16E-1794-4CC1-89E9-2A80830EBD77}" dt="2020-01-30T03:37:33.310" v="458" actId="478"/>
          <ac:picMkLst>
            <pc:docMk/>
            <pc:sldMk cId="2734856636" sldId="260"/>
            <ac:picMk id="5" creationId="{976D4F72-D0B5-4CFC-BAA0-1AD14D82BAB2}"/>
          </ac:picMkLst>
        </pc:picChg>
      </pc:sldChg>
      <pc:sldChg chg="addSp delSp modSp add mod setBg setClrOvrMap">
        <pc:chgData name="Dharini Shah" userId="0ac277399eba3d6a" providerId="LiveId" clId="{FF4CE16E-1794-4CC1-89E9-2A80830EBD77}" dt="2020-01-30T02:59:32.484" v="130" actId="14100"/>
        <pc:sldMkLst>
          <pc:docMk/>
          <pc:sldMk cId="3313223774" sldId="261"/>
        </pc:sldMkLst>
        <pc:spChg chg="mod">
          <ac:chgData name="Dharini Shah" userId="0ac277399eba3d6a" providerId="LiveId" clId="{FF4CE16E-1794-4CC1-89E9-2A80830EBD77}" dt="2020-01-30T02:55:04.340" v="101" actId="26606"/>
          <ac:spMkLst>
            <pc:docMk/>
            <pc:sldMk cId="3313223774" sldId="261"/>
            <ac:spMk id="2" creationId="{7476FC66-788D-426B-937A-5E2C780A60FF}"/>
          </ac:spMkLst>
        </pc:spChg>
        <pc:spChg chg="mod">
          <ac:chgData name="Dharini Shah" userId="0ac277399eba3d6a" providerId="LiveId" clId="{FF4CE16E-1794-4CC1-89E9-2A80830EBD77}" dt="2020-01-30T02:55:28.909" v="107"/>
          <ac:spMkLst>
            <pc:docMk/>
            <pc:sldMk cId="3313223774" sldId="261"/>
            <ac:spMk id="3" creationId="{CE4DD47D-FA8F-401E-B089-4C6ABDB9882E}"/>
          </ac:spMkLst>
        </pc:spChg>
        <pc:spChg chg="add">
          <ac:chgData name="Dharini Shah" userId="0ac277399eba3d6a" providerId="LiveId" clId="{FF4CE16E-1794-4CC1-89E9-2A80830EBD77}" dt="2020-01-30T02:55:04.340" v="101" actId="26606"/>
          <ac:spMkLst>
            <pc:docMk/>
            <pc:sldMk cId="3313223774" sldId="261"/>
            <ac:spMk id="9" creationId="{867D4867-5BA7-4462-B2F6-A23F4A622AA7}"/>
          </ac:spMkLst>
        </pc:spChg>
        <pc:spChg chg="add del">
          <ac:chgData name="Dharini Shah" userId="0ac277399eba3d6a" providerId="LiveId" clId="{FF4CE16E-1794-4CC1-89E9-2A80830EBD77}" dt="2020-01-30T02:54:32.629" v="90" actId="26606"/>
          <ac:spMkLst>
            <pc:docMk/>
            <pc:sldMk cId="3313223774" sldId="261"/>
            <ac:spMk id="10" creationId="{867D4867-5BA7-4462-B2F6-A23F4A622AA7}"/>
          </ac:spMkLst>
        </pc:spChg>
        <pc:spChg chg="add del">
          <ac:chgData name="Dharini Shah" userId="0ac277399eba3d6a" providerId="LiveId" clId="{FF4CE16E-1794-4CC1-89E9-2A80830EBD77}" dt="2020-01-30T02:55:00.337" v="98" actId="26606"/>
          <ac:spMkLst>
            <pc:docMk/>
            <pc:sldMk cId="3313223774" sldId="261"/>
            <ac:spMk id="12" creationId="{867D4867-5BA7-4462-B2F6-A23F4A622AA7}"/>
          </ac:spMkLst>
        </pc:spChg>
        <pc:picChg chg="add del mod">
          <ac:chgData name="Dharini Shah" userId="0ac277399eba3d6a" providerId="LiveId" clId="{FF4CE16E-1794-4CC1-89E9-2A80830EBD77}" dt="2020-01-30T02:54:46.639" v="93" actId="478"/>
          <ac:picMkLst>
            <pc:docMk/>
            <pc:sldMk cId="3313223774" sldId="261"/>
            <ac:picMk id="5" creationId="{6814C510-41FB-4BD4-B160-EF6AADE051BB}"/>
          </ac:picMkLst>
        </pc:picChg>
        <pc:picChg chg="add mod">
          <ac:chgData name="Dharini Shah" userId="0ac277399eba3d6a" providerId="LiveId" clId="{FF4CE16E-1794-4CC1-89E9-2A80830EBD77}" dt="2020-01-30T02:59:32.484" v="130" actId="14100"/>
          <ac:picMkLst>
            <pc:docMk/>
            <pc:sldMk cId="3313223774" sldId="261"/>
            <ac:picMk id="7" creationId="{F3ABC402-33B8-413E-8D0A-3D9DA475D88F}"/>
          </ac:picMkLst>
        </pc:picChg>
      </pc:sldChg>
      <pc:sldChg chg="addSp delSp modSp add del mod setBg setClrOvrMap">
        <pc:chgData name="Dharini Shah" userId="0ac277399eba3d6a" providerId="LiveId" clId="{FF4CE16E-1794-4CC1-89E9-2A80830EBD77}" dt="2020-01-30T03:52:51.377" v="494" actId="47"/>
        <pc:sldMkLst>
          <pc:docMk/>
          <pc:sldMk cId="3384235796" sldId="262"/>
        </pc:sldMkLst>
        <pc:spChg chg="mod">
          <ac:chgData name="Dharini Shah" userId="0ac277399eba3d6a" providerId="LiveId" clId="{FF4CE16E-1794-4CC1-89E9-2A80830EBD77}" dt="2020-01-30T02:58:35.827" v="120" actId="26606"/>
          <ac:spMkLst>
            <pc:docMk/>
            <pc:sldMk cId="3384235796" sldId="262"/>
            <ac:spMk id="2" creationId="{CAC643DC-889D-472D-B1DE-98E0F163E89A}"/>
          </ac:spMkLst>
        </pc:spChg>
        <pc:spChg chg="mod">
          <ac:chgData name="Dharini Shah" userId="0ac277399eba3d6a" providerId="LiveId" clId="{FF4CE16E-1794-4CC1-89E9-2A80830EBD77}" dt="2020-01-30T03:00:35.294" v="132" actId="5793"/>
          <ac:spMkLst>
            <pc:docMk/>
            <pc:sldMk cId="3384235796" sldId="262"/>
            <ac:spMk id="3" creationId="{3D667AF4-F0BB-4113-809E-E621F8A43EF8}"/>
          </ac:spMkLst>
        </pc:spChg>
        <pc:spChg chg="add">
          <ac:chgData name="Dharini Shah" userId="0ac277399eba3d6a" providerId="LiveId" clId="{FF4CE16E-1794-4CC1-89E9-2A80830EBD77}" dt="2020-01-30T02:58:35.827" v="120" actId="26606"/>
          <ac:spMkLst>
            <pc:docMk/>
            <pc:sldMk cId="3384235796" sldId="262"/>
            <ac:spMk id="10" creationId="{867D4867-5BA7-4462-B2F6-A23F4A622AA7}"/>
          </ac:spMkLst>
        </pc:spChg>
        <pc:grpChg chg="del mod">
          <ac:chgData name="Dharini Shah" userId="0ac277399eba3d6a" providerId="LiveId" clId="{FF4CE16E-1794-4CC1-89E9-2A80830EBD77}" dt="2020-01-30T03:31:23.390" v="425"/>
          <ac:grpSpMkLst>
            <pc:docMk/>
            <pc:sldMk cId="3384235796" sldId="262"/>
            <ac:grpSpMk id="13" creationId="{763DD483-CAE4-46CA-ABFC-72D3D78F41D1}"/>
          </ac:grpSpMkLst>
        </pc:grpChg>
        <pc:grpChg chg="mod">
          <ac:chgData name="Dharini Shah" userId="0ac277399eba3d6a" providerId="LiveId" clId="{FF4CE16E-1794-4CC1-89E9-2A80830EBD77}" dt="2020-01-30T03:31:23.390" v="425"/>
          <ac:grpSpMkLst>
            <pc:docMk/>
            <pc:sldMk cId="3384235796" sldId="262"/>
            <ac:grpSpMk id="17" creationId="{A2F7442F-00FC-488F-AE94-2D791E03FDBF}"/>
          </ac:grpSpMkLst>
        </pc:grpChg>
        <pc:picChg chg="add mod">
          <ac:chgData name="Dharini Shah" userId="0ac277399eba3d6a" providerId="LiveId" clId="{FF4CE16E-1794-4CC1-89E9-2A80830EBD77}" dt="2020-01-30T02:58:57.066" v="124" actId="1076"/>
          <ac:picMkLst>
            <pc:docMk/>
            <pc:sldMk cId="3384235796" sldId="262"/>
            <ac:picMk id="5" creationId="{65215608-C989-46AA-B946-B2065F63F7C5}"/>
          </ac:picMkLst>
        </pc:picChg>
        <pc:inkChg chg="add del">
          <ac:chgData name="Dharini Shah" userId="0ac277399eba3d6a" providerId="LiveId" clId="{FF4CE16E-1794-4CC1-89E9-2A80830EBD77}" dt="2020-01-30T03:29:05.627" v="399" actId="9405"/>
          <ac:inkMkLst>
            <pc:docMk/>
            <pc:sldMk cId="3384235796" sldId="262"/>
            <ac:inkMk id="6" creationId="{8447FC29-D191-4DEC-9FA5-5D30251DA2E7}"/>
          </ac:inkMkLst>
        </pc:inkChg>
        <pc:inkChg chg="add del">
          <ac:chgData name="Dharini Shah" userId="0ac277399eba3d6a" providerId="LiveId" clId="{FF4CE16E-1794-4CC1-89E9-2A80830EBD77}" dt="2020-01-30T03:29:05.266" v="398" actId="9405"/>
          <ac:inkMkLst>
            <pc:docMk/>
            <pc:sldMk cId="3384235796" sldId="262"/>
            <ac:inkMk id="7" creationId="{DFE1AF64-C6AA-41E0-9EC8-65FF2452E8AB}"/>
          </ac:inkMkLst>
        </pc:inkChg>
        <pc:inkChg chg="add del">
          <ac:chgData name="Dharini Shah" userId="0ac277399eba3d6a" providerId="LiveId" clId="{FF4CE16E-1794-4CC1-89E9-2A80830EBD77}" dt="2020-01-30T03:29:04.745" v="397" actId="9405"/>
          <ac:inkMkLst>
            <pc:docMk/>
            <pc:sldMk cId="3384235796" sldId="262"/>
            <ac:inkMk id="8" creationId="{0D306948-44E0-49CC-8DC5-DF0B04DF696D}"/>
          </ac:inkMkLst>
        </pc:inkChg>
        <pc:inkChg chg="add">
          <ac:chgData name="Dharini Shah" userId="0ac277399eba3d6a" providerId="LiveId" clId="{FF4CE16E-1794-4CC1-89E9-2A80830EBD77}" dt="2020-01-30T03:31:00.900" v="418" actId="9405"/>
          <ac:inkMkLst>
            <pc:docMk/>
            <pc:sldMk cId="3384235796" sldId="262"/>
            <ac:inkMk id="9" creationId="{D2D1450B-672F-45DF-9976-2C78EC22AFA8}"/>
          </ac:inkMkLst>
        </pc:inkChg>
        <pc:inkChg chg="add mod">
          <ac:chgData name="Dharini Shah" userId="0ac277399eba3d6a" providerId="LiveId" clId="{FF4CE16E-1794-4CC1-89E9-2A80830EBD77}" dt="2020-01-30T03:31:23.390" v="425"/>
          <ac:inkMkLst>
            <pc:docMk/>
            <pc:sldMk cId="3384235796" sldId="262"/>
            <ac:inkMk id="11" creationId="{B77E8307-3859-4F47-AA3A-8160E6F47DDD}"/>
          </ac:inkMkLst>
        </pc:inkChg>
        <pc:inkChg chg="add mod">
          <ac:chgData name="Dharini Shah" userId="0ac277399eba3d6a" providerId="LiveId" clId="{FF4CE16E-1794-4CC1-89E9-2A80830EBD77}" dt="2020-01-30T03:31:23.390" v="425"/>
          <ac:inkMkLst>
            <pc:docMk/>
            <pc:sldMk cId="3384235796" sldId="262"/>
            <ac:inkMk id="12" creationId="{ADCCB3DA-5C85-48B9-BCC3-C4A8C87F19CD}"/>
          </ac:inkMkLst>
        </pc:inkChg>
        <pc:inkChg chg="add mod">
          <ac:chgData name="Dharini Shah" userId="0ac277399eba3d6a" providerId="LiveId" clId="{FF4CE16E-1794-4CC1-89E9-2A80830EBD77}" dt="2020-01-30T03:31:23.390" v="425"/>
          <ac:inkMkLst>
            <pc:docMk/>
            <pc:sldMk cId="3384235796" sldId="262"/>
            <ac:inkMk id="14" creationId="{0B7D8D83-17E0-4A8C-AC8A-DBAD29FD2BA6}"/>
          </ac:inkMkLst>
        </pc:inkChg>
        <pc:inkChg chg="add mod">
          <ac:chgData name="Dharini Shah" userId="0ac277399eba3d6a" providerId="LiveId" clId="{FF4CE16E-1794-4CC1-89E9-2A80830EBD77}" dt="2020-01-30T03:31:23.390" v="425"/>
          <ac:inkMkLst>
            <pc:docMk/>
            <pc:sldMk cId="3384235796" sldId="262"/>
            <ac:inkMk id="15" creationId="{76CE963A-18FD-4A9A-9597-DBC28EAFADE1}"/>
          </ac:inkMkLst>
        </pc:inkChg>
        <pc:inkChg chg="add mod">
          <ac:chgData name="Dharini Shah" userId="0ac277399eba3d6a" providerId="LiveId" clId="{FF4CE16E-1794-4CC1-89E9-2A80830EBD77}" dt="2020-01-30T03:31:23.390" v="425"/>
          <ac:inkMkLst>
            <pc:docMk/>
            <pc:sldMk cId="3384235796" sldId="262"/>
            <ac:inkMk id="16" creationId="{EDD781C4-DFB6-41CC-BB22-B63453EC3990}"/>
          </ac:inkMkLst>
        </pc:inkChg>
        <pc:inkChg chg="add del">
          <ac:chgData name="Dharini Shah" userId="0ac277399eba3d6a" providerId="LiveId" clId="{FF4CE16E-1794-4CC1-89E9-2A80830EBD77}" dt="2020-01-30T03:31:34.461" v="427" actId="9405"/>
          <ac:inkMkLst>
            <pc:docMk/>
            <pc:sldMk cId="3384235796" sldId="262"/>
            <ac:inkMk id="18" creationId="{C6AC3AF5-B776-4EE9-B4D9-E725F8094700}"/>
          </ac:inkMkLst>
        </pc:inkChg>
        <pc:inkChg chg="add">
          <ac:chgData name="Dharini Shah" userId="0ac277399eba3d6a" providerId="LiveId" clId="{FF4CE16E-1794-4CC1-89E9-2A80830EBD77}" dt="2020-01-30T03:31:36.749" v="428" actId="9405"/>
          <ac:inkMkLst>
            <pc:docMk/>
            <pc:sldMk cId="3384235796" sldId="262"/>
            <ac:inkMk id="19" creationId="{C0A0625C-56C0-4BF1-B4DC-190DAB2901C3}"/>
          </ac:inkMkLst>
        </pc:inkChg>
        <pc:inkChg chg="add">
          <ac:chgData name="Dharini Shah" userId="0ac277399eba3d6a" providerId="LiveId" clId="{FF4CE16E-1794-4CC1-89E9-2A80830EBD77}" dt="2020-01-30T03:31:41.835" v="429" actId="9405"/>
          <ac:inkMkLst>
            <pc:docMk/>
            <pc:sldMk cId="3384235796" sldId="262"/>
            <ac:inkMk id="20" creationId="{671DDC31-9ADB-488C-818C-B0A6667C4AD5}"/>
          </ac:inkMkLst>
        </pc:inkChg>
        <pc:inkChg chg="add del">
          <ac:chgData name="Dharini Shah" userId="0ac277399eba3d6a" providerId="LiveId" clId="{FF4CE16E-1794-4CC1-89E9-2A80830EBD77}" dt="2020-01-30T03:31:46.554" v="433" actId="9405"/>
          <ac:inkMkLst>
            <pc:docMk/>
            <pc:sldMk cId="3384235796" sldId="262"/>
            <ac:inkMk id="21" creationId="{83105213-033E-416A-BBCE-738BDB689730}"/>
          </ac:inkMkLst>
        </pc:inkChg>
        <pc:inkChg chg="add del">
          <ac:chgData name="Dharini Shah" userId="0ac277399eba3d6a" providerId="LiveId" clId="{FF4CE16E-1794-4CC1-89E9-2A80830EBD77}" dt="2020-01-30T03:31:46.019" v="432" actId="9405"/>
          <ac:inkMkLst>
            <pc:docMk/>
            <pc:sldMk cId="3384235796" sldId="262"/>
            <ac:inkMk id="22" creationId="{89B3A14D-6070-43D2-B6A4-5C7F0B139DBA}"/>
          </ac:inkMkLst>
        </pc:inkChg>
        <pc:inkChg chg="add">
          <ac:chgData name="Dharini Shah" userId="0ac277399eba3d6a" providerId="LiveId" clId="{FF4CE16E-1794-4CC1-89E9-2A80830EBD77}" dt="2020-01-30T03:33:05.289" v="434" actId="9405"/>
          <ac:inkMkLst>
            <pc:docMk/>
            <pc:sldMk cId="3384235796" sldId="262"/>
            <ac:inkMk id="23" creationId="{68BB683D-6747-4ACE-AFB0-95B6F9DEFE4B}"/>
          </ac:inkMkLst>
        </pc:inkChg>
        <pc:inkChg chg="add">
          <ac:chgData name="Dharini Shah" userId="0ac277399eba3d6a" providerId="LiveId" clId="{FF4CE16E-1794-4CC1-89E9-2A80830EBD77}" dt="2020-01-30T03:33:06.617" v="435" actId="9405"/>
          <ac:inkMkLst>
            <pc:docMk/>
            <pc:sldMk cId="3384235796" sldId="262"/>
            <ac:inkMk id="24" creationId="{87B533C5-1334-4BB3-9895-8AC6C49543D6}"/>
          </ac:inkMkLst>
        </pc:inkChg>
      </pc:sldChg>
      <pc:sldChg chg="addSp delSp modSp add">
        <pc:chgData name="Dharini Shah" userId="0ac277399eba3d6a" providerId="LiveId" clId="{FF4CE16E-1794-4CC1-89E9-2A80830EBD77}" dt="2020-01-30T03:29:05.884" v="400" actId="20577"/>
        <pc:sldMkLst>
          <pc:docMk/>
          <pc:sldMk cId="4206371044" sldId="263"/>
        </pc:sldMkLst>
        <pc:spChg chg="del">
          <ac:chgData name="Dharini Shah" userId="0ac277399eba3d6a" providerId="LiveId" clId="{FF4CE16E-1794-4CC1-89E9-2A80830EBD77}" dt="2020-01-30T03:03:15.005" v="156" actId="21"/>
          <ac:spMkLst>
            <pc:docMk/>
            <pc:sldMk cId="4206371044" sldId="263"/>
            <ac:spMk id="2" creationId="{E7981FB7-2852-40C9-805A-82113FD35F70}"/>
          </ac:spMkLst>
        </pc:spChg>
        <pc:spChg chg="mod">
          <ac:chgData name="Dharini Shah" userId="0ac277399eba3d6a" providerId="LiveId" clId="{FF4CE16E-1794-4CC1-89E9-2A80830EBD77}" dt="2020-01-30T03:29:05.884" v="400" actId="20577"/>
          <ac:spMkLst>
            <pc:docMk/>
            <pc:sldMk cId="4206371044" sldId="263"/>
            <ac:spMk id="3" creationId="{EADB1F4D-444A-4328-B8EA-C87A9715A371}"/>
          </ac:spMkLst>
        </pc:spChg>
        <pc:picChg chg="add del">
          <ac:chgData name="Dharini Shah" userId="0ac277399eba3d6a" providerId="LiveId" clId="{FF4CE16E-1794-4CC1-89E9-2A80830EBD77}" dt="2020-01-30T03:05:54.151" v="180"/>
          <ac:picMkLst>
            <pc:docMk/>
            <pc:sldMk cId="4206371044" sldId="263"/>
            <ac:picMk id="4" creationId="{1C086F86-84CE-4864-9229-97851B13CC19}"/>
          </ac:picMkLst>
        </pc:picChg>
      </pc:sldChg>
      <pc:sldChg chg="add del">
        <pc:chgData name="Dharini Shah" userId="0ac277399eba3d6a" providerId="LiveId" clId="{FF4CE16E-1794-4CC1-89E9-2A80830EBD77}" dt="2020-01-30T03:40:17.353" v="483" actId="47"/>
        <pc:sldMkLst>
          <pc:docMk/>
          <pc:sldMk cId="3516527070" sldId="264"/>
        </pc:sldMkLst>
      </pc:sldChg>
      <pc:sldChg chg="addSp delSp modSp add ord">
        <pc:chgData name="Dharini Shah" userId="0ac277399eba3d6a" providerId="LiveId" clId="{FF4CE16E-1794-4CC1-89E9-2A80830EBD77}" dt="2020-01-30T03:29:28.577" v="417" actId="14100"/>
        <pc:sldMkLst>
          <pc:docMk/>
          <pc:sldMk cId="670893351" sldId="265"/>
        </pc:sldMkLst>
        <pc:spChg chg="mod">
          <ac:chgData name="Dharini Shah" userId="0ac277399eba3d6a" providerId="LiveId" clId="{FF4CE16E-1794-4CC1-89E9-2A80830EBD77}" dt="2020-01-30T03:16:31.266" v="324" actId="20577"/>
          <ac:spMkLst>
            <pc:docMk/>
            <pc:sldMk cId="670893351" sldId="265"/>
            <ac:spMk id="2" creationId="{CAC643DC-889D-472D-B1DE-98E0F163E89A}"/>
          </ac:spMkLst>
        </pc:spChg>
        <pc:spChg chg="mod">
          <ac:chgData name="Dharini Shah" userId="0ac277399eba3d6a" providerId="LiveId" clId="{FF4CE16E-1794-4CC1-89E9-2A80830EBD77}" dt="2020-01-30T03:19:00.667" v="332" actId="20577"/>
          <ac:spMkLst>
            <pc:docMk/>
            <pc:sldMk cId="670893351" sldId="265"/>
            <ac:spMk id="3" creationId="{3D667AF4-F0BB-4113-809E-E621F8A43EF8}"/>
          </ac:spMkLst>
        </pc:spChg>
        <pc:grpChg chg="add del">
          <ac:chgData name="Dharini Shah" userId="0ac277399eba3d6a" providerId="LiveId" clId="{FF4CE16E-1794-4CC1-89E9-2A80830EBD77}" dt="2020-01-30T03:19:32.480" v="337"/>
          <ac:grpSpMkLst>
            <pc:docMk/>
            <pc:sldMk cId="670893351" sldId="265"/>
            <ac:grpSpMk id="6" creationId="{844BF991-BF80-4286-9026-C996217DFA95}"/>
          </ac:grpSpMkLst>
        </pc:grpChg>
        <pc:graphicFrameChg chg="mod">
          <ac:chgData name="Dharini Shah" userId="0ac277399eba3d6a" providerId="LiveId" clId="{FF4CE16E-1794-4CC1-89E9-2A80830EBD77}" dt="2020-01-30T03:19:31.492" v="336" actId="1076"/>
          <ac:graphicFrameMkLst>
            <pc:docMk/>
            <pc:sldMk cId="670893351" sldId="265"/>
            <ac:graphicFrameMk id="7" creationId="{FAB4EE37-AE1B-4464-860C-4D1B7F342019}"/>
          </ac:graphicFrameMkLst>
        </pc:graphicFrameChg>
        <pc:picChg chg="del">
          <ac:chgData name="Dharini Shah" userId="0ac277399eba3d6a" providerId="LiveId" clId="{FF4CE16E-1794-4CC1-89E9-2A80830EBD77}" dt="2020-01-30T03:19:03.350" v="333" actId="478"/>
          <ac:picMkLst>
            <pc:docMk/>
            <pc:sldMk cId="670893351" sldId="265"/>
            <ac:picMk id="5" creationId="{65215608-C989-46AA-B946-B2065F63F7C5}"/>
          </ac:picMkLst>
        </pc:picChg>
        <pc:picChg chg="add mod">
          <ac:chgData name="Dharini Shah" userId="0ac277399eba3d6a" providerId="LiveId" clId="{FF4CE16E-1794-4CC1-89E9-2A80830EBD77}" dt="2020-01-30T03:29:28.577" v="417" actId="14100"/>
          <ac:picMkLst>
            <pc:docMk/>
            <pc:sldMk cId="670893351" sldId="265"/>
            <ac:picMk id="11" creationId="{A2706715-D47C-480D-86B9-4270A8753A63}"/>
          </ac:picMkLst>
        </pc:picChg>
      </pc:sldChg>
      <pc:sldChg chg="addSp delSp modSp add">
        <pc:chgData name="Dharini Shah" userId="0ac277399eba3d6a" providerId="LiveId" clId="{FF4CE16E-1794-4CC1-89E9-2A80830EBD77}" dt="2020-01-30T03:53:00.072" v="499"/>
        <pc:sldMkLst>
          <pc:docMk/>
          <pc:sldMk cId="3130155567" sldId="266"/>
        </pc:sldMkLst>
        <pc:spChg chg="add del">
          <ac:chgData name="Dharini Shah" userId="0ac277399eba3d6a" providerId="LiveId" clId="{FF4CE16E-1794-4CC1-89E9-2A80830EBD77}" dt="2020-01-30T03:33:34.163" v="446" actId="11529"/>
          <ac:spMkLst>
            <pc:docMk/>
            <pc:sldMk cId="3130155567" sldId="266"/>
            <ac:spMk id="8" creationId="{1FD20E0E-1B93-4247-9B93-CF7254AD662B}"/>
          </ac:spMkLst>
        </pc:spChg>
        <pc:picChg chg="del">
          <ac:chgData name="Dharini Shah" userId="0ac277399eba3d6a" providerId="LiveId" clId="{FF4CE16E-1794-4CC1-89E9-2A80830EBD77}" dt="2020-01-30T03:33:41.275" v="447" actId="478"/>
          <ac:picMkLst>
            <pc:docMk/>
            <pc:sldMk cId="3130155567" sldId="266"/>
            <ac:picMk id="5" creationId="{65215608-C989-46AA-B946-B2065F63F7C5}"/>
          </ac:picMkLst>
        </pc:picChg>
        <pc:picChg chg="add del mod">
          <ac:chgData name="Dharini Shah" userId="0ac277399eba3d6a" providerId="LiveId" clId="{FF4CE16E-1794-4CC1-89E9-2A80830EBD77}" dt="2020-01-30T03:53:00.072" v="499"/>
          <ac:picMkLst>
            <pc:docMk/>
            <pc:sldMk cId="3130155567" sldId="266"/>
            <ac:picMk id="5" creationId="{CB2BD206-0500-4577-8143-DECA81AAAB22}"/>
          </ac:picMkLst>
        </pc:picChg>
        <pc:picChg chg="add mod">
          <ac:chgData name="Dharini Shah" userId="0ac277399eba3d6a" providerId="LiveId" clId="{FF4CE16E-1794-4CC1-89E9-2A80830EBD77}" dt="2020-01-30T03:34:03.338" v="456" actId="14100"/>
          <ac:picMkLst>
            <pc:docMk/>
            <pc:sldMk cId="3130155567" sldId="266"/>
            <ac:picMk id="21" creationId="{3E595897-4D5E-4D69-9C90-2673C96BC0A9}"/>
          </ac:picMkLst>
        </pc:picChg>
        <pc:inkChg chg="add del">
          <ac:chgData name="Dharini Shah" userId="0ac277399eba3d6a" providerId="LiveId" clId="{FF4CE16E-1794-4CC1-89E9-2A80830EBD77}" dt="2020-01-30T03:33:26.436" v="442" actId="9405"/>
          <ac:inkMkLst>
            <pc:docMk/>
            <pc:sldMk cId="3130155567" sldId="266"/>
            <ac:inkMk id="4" creationId="{2F0CD3B9-24E7-4995-B34F-45F098564B26}"/>
          </ac:inkMkLst>
        </pc:inkChg>
        <pc:inkChg chg="add del">
          <ac:chgData name="Dharini Shah" userId="0ac277399eba3d6a" providerId="LiveId" clId="{FF4CE16E-1794-4CC1-89E9-2A80830EBD77}" dt="2020-01-30T03:33:26.199" v="441" actId="9405"/>
          <ac:inkMkLst>
            <pc:docMk/>
            <pc:sldMk cId="3130155567" sldId="266"/>
            <ac:inkMk id="6" creationId="{CCDF29A9-EEF6-4EBD-8B38-3D43FE467DE9}"/>
          </ac:inkMkLst>
        </pc:inkChg>
        <pc:inkChg chg="add del">
          <ac:chgData name="Dharini Shah" userId="0ac277399eba3d6a" providerId="LiveId" clId="{FF4CE16E-1794-4CC1-89E9-2A80830EBD77}" dt="2020-01-30T03:33:25.893" v="440" actId="9405"/>
          <ac:inkMkLst>
            <pc:docMk/>
            <pc:sldMk cId="3130155567" sldId="266"/>
            <ac:inkMk id="7" creationId="{7A1A4743-515C-4B7E-AA58-02FE034CE5DB}"/>
          </ac:inkMkLst>
        </pc:inkChg>
        <pc:inkChg chg="add del">
          <ac:chgData name="Dharini Shah" userId="0ac277399eba3d6a" providerId="LiveId" clId="{FF4CE16E-1794-4CC1-89E9-2A80830EBD77}" dt="2020-01-30T03:33:33.812" v="445" actId="9405"/>
          <ac:inkMkLst>
            <pc:docMk/>
            <pc:sldMk cId="3130155567" sldId="266"/>
            <ac:inkMk id="13" creationId="{1D8A92B0-8FFC-4B69-BC30-F8267D329307}"/>
          </ac:inkMkLst>
        </pc:inkChg>
        <pc:inkChg chg="del mod">
          <ac:chgData name="Dharini Shah" userId="0ac277399eba3d6a" providerId="LiveId" clId="{FF4CE16E-1794-4CC1-89E9-2A80830EBD77}" dt="2020-01-30T03:33:45.240" v="449" actId="478"/>
          <ac:inkMkLst>
            <pc:docMk/>
            <pc:sldMk cId="3130155567" sldId="266"/>
            <ac:inkMk id="20" creationId="{671DDC31-9ADB-488C-818C-B0A6667C4AD5}"/>
          </ac:inkMkLst>
        </pc:inkChg>
      </pc:sldChg>
      <pc:sldChg chg="add del modTransition">
        <pc:chgData name="Dharini Shah" userId="0ac277399eba3d6a" providerId="LiveId" clId="{FF4CE16E-1794-4CC1-89E9-2A80830EBD77}" dt="2020-01-30T03:38:54.331" v="481" actId="47"/>
        <pc:sldMkLst>
          <pc:docMk/>
          <pc:sldMk cId="0" sldId="359"/>
        </pc:sldMkLst>
      </pc:sldChg>
      <pc:sldChg chg="addSp delSp modSp add mod modTransition setBg setClrOvrMap">
        <pc:chgData name="Dharini Shah" userId="0ac277399eba3d6a" providerId="LiveId" clId="{FF4CE16E-1794-4CC1-89E9-2A80830EBD77}" dt="2020-01-30T03:56:51.728" v="545" actId="1076"/>
        <pc:sldMkLst>
          <pc:docMk/>
          <pc:sldMk cId="0" sldId="363"/>
        </pc:sldMkLst>
        <pc:spChg chg="mod ord">
          <ac:chgData name="Dharini Shah" userId="0ac277399eba3d6a" providerId="LiveId" clId="{FF4CE16E-1794-4CC1-89E9-2A80830EBD77}" dt="2020-01-30T03:56:29.931" v="539" actId="26606"/>
          <ac:spMkLst>
            <pc:docMk/>
            <pc:sldMk cId="0" sldId="363"/>
            <ac:spMk id="5" creationId="{DDE1CF7A-4BE0-4AF2-8AAD-AB6200766DA1}"/>
          </ac:spMkLst>
        </pc:spChg>
        <pc:spChg chg="add del">
          <ac:chgData name="Dharini Shah" userId="0ac277399eba3d6a" providerId="LiveId" clId="{FF4CE16E-1794-4CC1-89E9-2A80830EBD77}" dt="2020-01-30T03:40:33.772" v="486" actId="26606"/>
          <ac:spMkLst>
            <pc:docMk/>
            <pc:sldMk cId="0" sldId="363"/>
            <ac:spMk id="188" creationId="{2B566528-1B12-4246-9431-5C2D7D081168}"/>
          </ac:spMkLst>
        </pc:spChg>
        <pc:spChg chg="add del">
          <ac:chgData name="Dharini Shah" userId="0ac277399eba3d6a" providerId="LiveId" clId="{FF4CE16E-1794-4CC1-89E9-2A80830EBD77}" dt="2020-01-30T03:40:33.772" v="486" actId="26606"/>
          <ac:spMkLst>
            <pc:docMk/>
            <pc:sldMk cId="0" sldId="363"/>
            <ac:spMk id="190" creationId="{2E80C965-DB6D-4F81-9E9E-B027384D0BD6}"/>
          </ac:spMkLst>
        </pc:spChg>
        <pc:spChg chg="add del">
          <ac:chgData name="Dharini Shah" userId="0ac277399eba3d6a" providerId="LiveId" clId="{FF4CE16E-1794-4CC1-89E9-2A80830EBD77}" dt="2020-01-30T03:40:33.772" v="486" actId="26606"/>
          <ac:spMkLst>
            <pc:docMk/>
            <pc:sldMk cId="0" sldId="363"/>
            <ac:spMk id="192" creationId="{A580F890-B085-4E95-96AA-55AEBEC5CE6E}"/>
          </ac:spMkLst>
        </pc:spChg>
        <pc:spChg chg="add del">
          <ac:chgData name="Dharini Shah" userId="0ac277399eba3d6a" providerId="LiveId" clId="{FF4CE16E-1794-4CC1-89E9-2A80830EBD77}" dt="2020-01-30T03:40:33.772" v="486" actId="26606"/>
          <ac:spMkLst>
            <pc:docMk/>
            <pc:sldMk cId="0" sldId="363"/>
            <ac:spMk id="194" creationId="{D3F51FEB-38FB-4F6C-9F7B-2F2AFAB65463}"/>
          </ac:spMkLst>
        </pc:spChg>
        <pc:spChg chg="add del">
          <ac:chgData name="Dharini Shah" userId="0ac277399eba3d6a" providerId="LiveId" clId="{FF4CE16E-1794-4CC1-89E9-2A80830EBD77}" dt="2020-01-30T03:40:33.772" v="486" actId="26606"/>
          <ac:spMkLst>
            <pc:docMk/>
            <pc:sldMk cId="0" sldId="363"/>
            <ac:spMk id="196" creationId="{1E547BA6-BAE0-43BB-A7CA-60F69CE252F0}"/>
          </ac:spMkLst>
        </pc:spChg>
        <pc:spChg chg="mod">
          <ac:chgData name="Dharini Shah" userId="0ac277399eba3d6a" providerId="LiveId" clId="{FF4CE16E-1794-4CC1-89E9-2A80830EBD77}" dt="2020-01-30T03:40:36.193" v="489" actId="26606"/>
          <ac:spMkLst>
            <pc:docMk/>
            <pc:sldMk cId="0" sldId="363"/>
            <ac:spMk id="1426434" creationId="{A7DD6E11-E66F-4022-BF05-7FE4FC049B26}"/>
          </ac:spMkLst>
        </pc:spChg>
        <pc:spChg chg="mod">
          <ac:chgData name="Dharini Shah" userId="0ac277399eba3d6a" providerId="LiveId" clId="{FF4CE16E-1794-4CC1-89E9-2A80830EBD77}" dt="2020-01-30T03:40:36.193" v="489" actId="26606"/>
          <ac:spMkLst>
            <pc:docMk/>
            <pc:sldMk cId="0" sldId="363"/>
            <ac:spMk id="1426435" creationId="{0C096A35-8C3B-433D-8DBE-DF692D2730BB}"/>
          </ac:spMkLst>
        </pc:spChg>
        <pc:spChg chg="add del">
          <ac:chgData name="Dharini Shah" userId="0ac277399eba3d6a" providerId="LiveId" clId="{FF4CE16E-1794-4CC1-89E9-2A80830EBD77}" dt="2020-01-30T03:40:36.174" v="488" actId="26606"/>
          <ac:spMkLst>
            <pc:docMk/>
            <pc:sldMk cId="0" sldId="363"/>
            <ac:spMk id="1426617" creationId="{2B566528-1B12-4246-9431-5C2D7D081168}"/>
          </ac:spMkLst>
        </pc:spChg>
        <pc:spChg chg="add del">
          <ac:chgData name="Dharini Shah" userId="0ac277399eba3d6a" providerId="LiveId" clId="{FF4CE16E-1794-4CC1-89E9-2A80830EBD77}" dt="2020-01-30T03:40:36.174" v="488" actId="26606"/>
          <ac:spMkLst>
            <pc:docMk/>
            <pc:sldMk cId="0" sldId="363"/>
            <ac:spMk id="1426618" creationId="{2E80C965-DB6D-4F81-9E9E-B027384D0BD6}"/>
          </ac:spMkLst>
        </pc:spChg>
        <pc:spChg chg="add del">
          <ac:chgData name="Dharini Shah" userId="0ac277399eba3d6a" providerId="LiveId" clId="{FF4CE16E-1794-4CC1-89E9-2A80830EBD77}" dt="2020-01-30T03:40:36.174" v="488" actId="26606"/>
          <ac:spMkLst>
            <pc:docMk/>
            <pc:sldMk cId="0" sldId="363"/>
            <ac:spMk id="1426619" creationId="{A580F890-B085-4E95-96AA-55AEBEC5CE6E}"/>
          </ac:spMkLst>
        </pc:spChg>
        <pc:spChg chg="add del">
          <ac:chgData name="Dharini Shah" userId="0ac277399eba3d6a" providerId="LiveId" clId="{FF4CE16E-1794-4CC1-89E9-2A80830EBD77}" dt="2020-01-30T03:40:36.174" v="488" actId="26606"/>
          <ac:spMkLst>
            <pc:docMk/>
            <pc:sldMk cId="0" sldId="363"/>
            <ac:spMk id="1426620" creationId="{D3F51FEB-38FB-4F6C-9F7B-2F2AFAB65463}"/>
          </ac:spMkLst>
        </pc:spChg>
        <pc:spChg chg="add del">
          <ac:chgData name="Dharini Shah" userId="0ac277399eba3d6a" providerId="LiveId" clId="{FF4CE16E-1794-4CC1-89E9-2A80830EBD77}" dt="2020-01-30T03:40:36.174" v="488" actId="26606"/>
          <ac:spMkLst>
            <pc:docMk/>
            <pc:sldMk cId="0" sldId="363"/>
            <ac:spMk id="1426621" creationId="{1E547BA6-BAE0-43BB-A7CA-60F69CE252F0}"/>
          </ac:spMkLst>
        </pc:spChg>
        <pc:spChg chg="add del">
          <ac:chgData name="Dharini Shah" userId="0ac277399eba3d6a" providerId="LiveId" clId="{FF4CE16E-1794-4CC1-89E9-2A80830EBD77}" dt="2020-01-30T03:56:29.931" v="539" actId="26606"/>
          <ac:spMkLst>
            <pc:docMk/>
            <pc:sldMk cId="0" sldId="363"/>
            <ac:spMk id="1426623" creationId="{867D4867-5BA7-4462-B2F6-A23F4A622AA7}"/>
          </ac:spMkLst>
        </pc:spChg>
        <pc:spChg chg="add">
          <ac:chgData name="Dharini Shah" userId="0ac277399eba3d6a" providerId="LiveId" clId="{FF4CE16E-1794-4CC1-89E9-2A80830EBD77}" dt="2020-01-30T03:56:29.931" v="539" actId="26606"/>
          <ac:spMkLst>
            <pc:docMk/>
            <pc:sldMk cId="0" sldId="363"/>
            <ac:spMk id="1426625" creationId="{867D4867-5BA7-4462-B2F6-A23F4A622AA7}"/>
          </ac:spMkLst>
        </pc:spChg>
        <pc:picChg chg="add mod">
          <ac:chgData name="Dharini Shah" userId="0ac277399eba3d6a" providerId="LiveId" clId="{FF4CE16E-1794-4CC1-89E9-2A80830EBD77}" dt="2020-01-30T03:56:51.728" v="545" actId="1076"/>
          <ac:picMkLst>
            <pc:docMk/>
            <pc:sldMk cId="0" sldId="363"/>
            <ac:picMk id="3" creationId="{693699C6-052F-48FE-868C-E4004AD58BA0}"/>
          </ac:picMkLst>
        </pc:picChg>
        <pc:picChg chg="del mod ord">
          <ac:chgData name="Dharini Shah" userId="0ac277399eba3d6a" providerId="LiveId" clId="{FF4CE16E-1794-4CC1-89E9-2A80830EBD77}" dt="2020-01-30T03:56:16.084" v="535" actId="478"/>
          <ac:picMkLst>
            <pc:docMk/>
            <pc:sldMk cId="0" sldId="363"/>
            <ac:picMk id="1426615" creationId="{F6AD700D-2B41-41B2-8E3A-EDD79F34A862}"/>
          </ac:picMkLst>
        </pc:picChg>
      </pc:sldChg>
      <pc:sldChg chg="addSp delSp modSp add del mod setBg">
        <pc:chgData name="Dharini Shah" userId="0ac277399eba3d6a" providerId="LiveId" clId="{FF4CE16E-1794-4CC1-89E9-2A80830EBD77}" dt="2020-01-30T03:54:56.450" v="532" actId="47"/>
        <pc:sldMkLst>
          <pc:docMk/>
          <pc:sldMk cId="1942439535" sldId="364"/>
        </pc:sldMkLst>
        <pc:spChg chg="add del mod">
          <ac:chgData name="Dharini Shah" userId="0ac277399eba3d6a" providerId="LiveId" clId="{FF4CE16E-1794-4CC1-89E9-2A80830EBD77}" dt="2020-01-30T03:53:37.476" v="517" actId="21"/>
          <ac:spMkLst>
            <pc:docMk/>
            <pc:sldMk cId="1942439535" sldId="364"/>
            <ac:spMk id="2" creationId="{BAEF1044-D64D-4C9D-91DD-E8BE6A361893}"/>
          </ac:spMkLst>
        </pc:spChg>
        <pc:spChg chg="del">
          <ac:chgData name="Dharini Shah" userId="0ac277399eba3d6a" providerId="LiveId" clId="{FF4CE16E-1794-4CC1-89E9-2A80830EBD77}" dt="2020-01-30T03:53:03.127" v="501"/>
          <ac:spMkLst>
            <pc:docMk/>
            <pc:sldMk cId="1942439535" sldId="364"/>
            <ac:spMk id="3" creationId="{BD6C8C56-23C6-41E0-9816-F15AA95BA143}"/>
          </ac:spMkLst>
        </pc:spChg>
        <pc:spChg chg="add del mod">
          <ac:chgData name="Dharini Shah" userId="0ac277399eba3d6a" providerId="LiveId" clId="{FF4CE16E-1794-4CC1-89E9-2A80830EBD77}" dt="2020-01-30T03:54:14.940" v="529" actId="21"/>
          <ac:spMkLst>
            <pc:docMk/>
            <pc:sldMk cId="1942439535" sldId="364"/>
            <ac:spMk id="7" creationId="{2DBB5289-8ED2-417B-9FE4-455D04CCE817}"/>
          </ac:spMkLst>
        </pc:spChg>
        <pc:spChg chg="add del">
          <ac:chgData name="Dharini Shah" userId="0ac277399eba3d6a" providerId="LiveId" clId="{FF4CE16E-1794-4CC1-89E9-2A80830EBD77}" dt="2020-01-30T03:53:32.310" v="516" actId="26606"/>
          <ac:spMkLst>
            <pc:docMk/>
            <pc:sldMk cId="1942439535" sldId="364"/>
            <ac:spMk id="9" creationId="{1FFCC2BE-599C-484B-9D5D-5273A4A4E4AF}"/>
          </ac:spMkLst>
        </pc:spChg>
        <pc:spChg chg="add del">
          <ac:chgData name="Dharini Shah" userId="0ac277399eba3d6a" providerId="LiveId" clId="{FF4CE16E-1794-4CC1-89E9-2A80830EBD77}" dt="2020-01-30T03:53:57.123" v="520" actId="26606"/>
          <ac:spMkLst>
            <pc:docMk/>
            <pc:sldMk cId="1942439535" sldId="364"/>
            <ac:spMk id="10" creationId="{A2509F26-B5DC-4BA7-B476-4CB044237A2E}"/>
          </ac:spMkLst>
        </pc:spChg>
        <pc:spChg chg="add mod">
          <ac:chgData name="Dharini Shah" userId="0ac277399eba3d6a" providerId="LiveId" clId="{FF4CE16E-1794-4CC1-89E9-2A80830EBD77}" dt="2020-01-30T03:54:48.081" v="531" actId="478"/>
          <ac:spMkLst>
            <pc:docMk/>
            <pc:sldMk cId="1942439535" sldId="364"/>
            <ac:spMk id="11" creationId="{8A8D8832-E094-46EC-B4AF-9825A3B119B0}"/>
          </ac:spMkLst>
        </pc:spChg>
        <pc:spChg chg="add del">
          <ac:chgData name="Dharini Shah" userId="0ac277399eba3d6a" providerId="LiveId" clId="{FF4CE16E-1794-4CC1-89E9-2A80830EBD77}" dt="2020-01-30T03:53:57.123" v="520" actId="26606"/>
          <ac:spMkLst>
            <pc:docMk/>
            <pc:sldMk cId="1942439535" sldId="364"/>
            <ac:spMk id="12" creationId="{DB103EB1-B135-4526-B883-33228FC27FF1}"/>
          </ac:spMkLst>
        </pc:spChg>
        <pc:spChg chg="add del">
          <ac:chgData name="Dharini Shah" userId="0ac277399eba3d6a" providerId="LiveId" clId="{FF4CE16E-1794-4CC1-89E9-2A80830EBD77}" dt="2020-01-30T03:54:00.669" v="522" actId="26606"/>
          <ac:spMkLst>
            <pc:docMk/>
            <pc:sldMk cId="1942439535" sldId="364"/>
            <ac:spMk id="14" creationId="{16C5FA50-8D52-4617-AF91-5C7B1C8352F1}"/>
          </ac:spMkLst>
        </pc:spChg>
        <pc:spChg chg="add del">
          <ac:chgData name="Dharini Shah" userId="0ac277399eba3d6a" providerId="LiveId" clId="{FF4CE16E-1794-4CC1-89E9-2A80830EBD77}" dt="2020-01-30T03:54:00.669" v="522" actId="26606"/>
          <ac:spMkLst>
            <pc:docMk/>
            <pc:sldMk cId="1942439535" sldId="364"/>
            <ac:spMk id="15" creationId="{E223798C-12AD-4B0C-A50C-D676347D67CF}"/>
          </ac:spMkLst>
        </pc:spChg>
        <pc:spChg chg="add del">
          <ac:chgData name="Dharini Shah" userId="0ac277399eba3d6a" providerId="LiveId" clId="{FF4CE16E-1794-4CC1-89E9-2A80830EBD77}" dt="2020-01-30T03:54:02.198" v="524" actId="26606"/>
          <ac:spMkLst>
            <pc:docMk/>
            <pc:sldMk cId="1942439535" sldId="364"/>
            <ac:spMk id="17" creationId="{8C1CE3FA-8A36-4A8A-8C4A-083F033AC92B}"/>
          </ac:spMkLst>
        </pc:spChg>
        <pc:picChg chg="add del mod">
          <ac:chgData name="Dharini Shah" userId="0ac277399eba3d6a" providerId="LiveId" clId="{FF4CE16E-1794-4CC1-89E9-2A80830EBD77}" dt="2020-01-30T03:54:48.081" v="531" actId="478"/>
          <ac:picMkLst>
            <pc:docMk/>
            <pc:sldMk cId="1942439535" sldId="364"/>
            <ac:picMk id="5" creationId="{653B03DC-5EBA-4B4B-BEB4-142A7B8A6822}"/>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00.89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04.611"/>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07.50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1 101,'4'0,"6"0,5 0,1-5,1-1,3 1,-3-4,-4-4,1 0,-4-2,-2-3,-3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09.94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1,'5'0,"5"0,5 0,5 0,3 0,2 0,2 0,-1 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11.95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160 0,'-5'0,"-5"0,-1 4,-3 2,-4-1,2 4,-1 0,-2-2,-2-1,3-7,8-3,10-1,10 1,8 1,4 0,3 2,-2-4,-6-1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22.581"/>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228 319,'5'0,"5"0,5 0,5 0,-1-5,-4-5,-4-6,-4-4,-4-3,-6 2,-7 5,-7 9,-3 7,0 6,0 4,-1 3,3 4,0-1,3 2,1-3,1 1,4 1,3 3,-1 2,0 2,1 0,-3 1,1 1,1 0,2 0,2 0,5 4,8 1,10-4,6-3,3-5,5-7,1-4,3-4,0-3,-2-5,-4-7,-6-6,-9-4,-6-3,-6-2,-3 0,-2-5,-10-1,-7 0,-10 1,-8-2,-8 4,0 7,3 7,3 7,5 4,2 3,3 1,1 1,1 1,5 4,5 5,6 5,8 0,9-3,8-3,4-4,5-3,-3-6,-1-2,1-5,-4-5,0-1,-4 0,-3-3,-5-3,-2-1,-3-1,-1-2,0 9,-1 12,0 10,5 5,1 4,4 5,5 0,5-5,-2-8,-2-14,-6-10,-2-7,-8-7,-4-6,-5 2,0-1,-4 2,1 2,3 11,2 14,4 12,2 10,1 11,1 10,0 4,1-1,-1-3,1 2,-1-1,0-3,0-2,0-2,0-2,0-2,0 1,-4-6,-1-9,-5-12,0-9,-3-4,1-3,2-3,3-3,3 7,1 11,3 10,4 9,2 6,0 4,4 2,-1 6,-1 1,-2 0,-2 3,-2-1,-1-2,-1-10,-1-15,1-20,0-17,-1-13,1-8,0-3,0 2,0 6,0 6,0 6,0 3,0 4,0 1,0 0,0 10,0 10,0 12,0 8,0 10,0 6,0 2,0-1,0-2,0-9,0-13,0-17,0-11,0-11,0-4,0 0,0 0,-5 3,0 2,-1 3,1 0,2 10,1 12,1 11,1 13,0 17,0 10,0 2,0-3,1 4,3-6,2-3,0 2,-2-3,0-3,-2-4,-1-3,-1-10,0-13,0-12,0-9,-1-7,1-8,0-11,0-9,0 1,0 5,0 4,0 6,0 4,0 2,0 11,0 13,0 10,4 6,2 4,-1 3,3 9,1 6,-1 3,-3-1,-1-2,-2-3,-1-2,3-6,2-2,-2-1,0-8,-1-15,-1-11,-2-7,5-5,1-7,-1-1,4-4,0 0,-2-2,-1 1,-3 4,-1 2,-1 4,-1 1,0 2,0 10,-1 11,1 11,0 9,0 7,0 3,0 1,-1 2,2 4,-1 1,0 0,0-3,0-1,0-1,-5-6,-5-7,-6-9,1-11,2-9,3-6,4-3,3-4,-3 0,0 0,1-1,1 2,1-1,2 1,0 1,6 3,5 7,5 6,6 3,2 4,2 2,2 1,-1 0,-4 4,-5 6,-7 5,-4 4,-4 4,-1 1,-6-3,-6-1,-6-1,0 2,-1-3,-6-5,1-1,-1-2,1-3,-1-3,0-3,-1-1,4-5,6-6,5-7,4-3,4-4,1-1,6-1,2-1,4 5,0 1,3 5,-2 0,3 3,1 5,4 2,-7 3,-9 2,-10 1,-8 0,-6 1,-4 0,-3-1,0 1,4 3,2 2,4 3,5 6,4 4,5 3,6 2,7 1,2 1,-1 1,2-1,3-4,3-7,3-5,-3-8,-4-10,-5-7,-4-6,-3-3,-2-2,-2-1,0 0,1 0,-1 0,0 1,1 0,-1 1,1 8,0 12,0 10,0 10,5 1,1 3,3 2,6-2,-1 0,2-3,3-5,-2 0,-5 3,-3 4,-4 2,-2 3,-6-3,-3-1,-5-3,0-9,-2-14,0-10,3-7,-2-3,3-2,-3 0,1 1,2 0,3 1,2 1,3 0,0 1,1 8,1 12,3 7,3 7,3 2,5 3,-1 4,2-1,-1 1,0-3,-2 0,-3 3,-4 1,-2 3,-2 2,-2 1,-4-4,-3-10,1-11,2-9,0-9,2-4,1-4,0-1,1-1,1 1,-1 0,0 1,0 0,0 0,1 0,-1 1,-5 4,-1 10,-4 7,0 8,1 8,3 7,1 4,-1-2,-1-1,2 2,1 0,1 2,2 0,0 1,1 0,0 1,0 0,1-1,-1 1,0-1,4-4,6-9,2-13,-3-9,-1-7,-3-6,-2-3,-2-1,0-1,-1 1,-1 0,5 0,6 5,5 3,5-1,3 3,2 5,1 4,-4 8,-5 8,-6 8,-5 4,-8-1,-7-3,-3 0,-4-4,-2-2,0 0,0-1,3 2,-1 0,3 1,-1-1,-2-2,-3-2,2-8,8-7,10-2,9 0,7 2,1-2,-3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1:36.746"/>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3:05.288"/>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30T03:33:06.614"/>
    </inkml:context>
    <inkml:brush xml:id="br0">
      <inkml:brushProperty name="width" value="0.05" units="cm"/>
      <inkml:brushProperty name="height" value="0.05" units="cm"/>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5DD1-C673-44EA-9C83-209CA0414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595D46-D9CF-40F1-A2EE-35D7258249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B9AFFF-5284-4BF9-825E-5D3C045BFF09}"/>
              </a:ext>
            </a:extLst>
          </p:cNvPr>
          <p:cNvSpPr>
            <a:spLocks noGrp="1"/>
          </p:cNvSpPr>
          <p:nvPr>
            <p:ph type="dt" sz="half" idx="10"/>
          </p:nvPr>
        </p:nvSpPr>
        <p:spPr/>
        <p:txBody>
          <a:bodyPr/>
          <a:lstStyle/>
          <a:p>
            <a:fld id="{4D6A84DC-8556-4B7E-B6C3-337CA3D4B89E}" type="datetimeFigureOut">
              <a:rPr lang="en-US" smtClean="0"/>
              <a:t>2/6/2020</a:t>
            </a:fld>
            <a:endParaRPr lang="en-US"/>
          </a:p>
        </p:txBody>
      </p:sp>
      <p:sp>
        <p:nvSpPr>
          <p:cNvPr id="5" name="Footer Placeholder 4">
            <a:extLst>
              <a:ext uri="{FF2B5EF4-FFF2-40B4-BE49-F238E27FC236}">
                <a16:creationId xmlns:a16="http://schemas.microsoft.com/office/drawing/2014/main" id="{10B08870-C57F-4B57-8861-50779D567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25B51-4CEC-4F83-8971-DE088F30EC79}"/>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376794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35B4-B762-4F95-B1F2-C087F40B2F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C3F464-6A95-4927-AFCE-A10792EB5C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E9B9C-55FA-433B-89E3-6ACC3165FD57}"/>
              </a:ext>
            </a:extLst>
          </p:cNvPr>
          <p:cNvSpPr>
            <a:spLocks noGrp="1"/>
          </p:cNvSpPr>
          <p:nvPr>
            <p:ph type="dt" sz="half" idx="10"/>
          </p:nvPr>
        </p:nvSpPr>
        <p:spPr/>
        <p:txBody>
          <a:bodyPr/>
          <a:lstStyle/>
          <a:p>
            <a:fld id="{4D6A84DC-8556-4B7E-B6C3-337CA3D4B89E}" type="datetimeFigureOut">
              <a:rPr lang="en-US" smtClean="0"/>
              <a:t>2/6/2020</a:t>
            </a:fld>
            <a:endParaRPr lang="en-US"/>
          </a:p>
        </p:txBody>
      </p:sp>
      <p:sp>
        <p:nvSpPr>
          <p:cNvPr id="5" name="Footer Placeholder 4">
            <a:extLst>
              <a:ext uri="{FF2B5EF4-FFF2-40B4-BE49-F238E27FC236}">
                <a16:creationId xmlns:a16="http://schemas.microsoft.com/office/drawing/2014/main" id="{F0C206BC-B4F2-4D53-97F3-5870300CA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CEA62-729D-410B-9262-05BFA28BEB51}"/>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356248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9B547E-3A76-4A22-8711-6F6E15BA09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AF4CB-7589-4DFD-8E3B-08BD505783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BC360-2956-455E-A1D2-782547995B0D}"/>
              </a:ext>
            </a:extLst>
          </p:cNvPr>
          <p:cNvSpPr>
            <a:spLocks noGrp="1"/>
          </p:cNvSpPr>
          <p:nvPr>
            <p:ph type="dt" sz="half" idx="10"/>
          </p:nvPr>
        </p:nvSpPr>
        <p:spPr/>
        <p:txBody>
          <a:bodyPr/>
          <a:lstStyle/>
          <a:p>
            <a:fld id="{4D6A84DC-8556-4B7E-B6C3-337CA3D4B89E}" type="datetimeFigureOut">
              <a:rPr lang="en-US" smtClean="0"/>
              <a:t>2/6/2020</a:t>
            </a:fld>
            <a:endParaRPr lang="en-US"/>
          </a:p>
        </p:txBody>
      </p:sp>
      <p:sp>
        <p:nvSpPr>
          <p:cNvPr id="5" name="Footer Placeholder 4">
            <a:extLst>
              <a:ext uri="{FF2B5EF4-FFF2-40B4-BE49-F238E27FC236}">
                <a16:creationId xmlns:a16="http://schemas.microsoft.com/office/drawing/2014/main" id="{E3C6E3B0-8A70-41E6-9E96-05BA1AAB6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CA945-43F4-4AB4-A9E5-D6F33D845CB7}"/>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187404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715F-8B6E-459D-907D-827F3C8DA3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AD4CA-71EA-4058-B413-90021BB3C8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DB9D9-2122-4E59-BF0D-90BF96E85653}"/>
              </a:ext>
            </a:extLst>
          </p:cNvPr>
          <p:cNvSpPr>
            <a:spLocks noGrp="1"/>
          </p:cNvSpPr>
          <p:nvPr>
            <p:ph type="dt" sz="half" idx="10"/>
          </p:nvPr>
        </p:nvSpPr>
        <p:spPr/>
        <p:txBody>
          <a:bodyPr/>
          <a:lstStyle/>
          <a:p>
            <a:fld id="{4D6A84DC-8556-4B7E-B6C3-337CA3D4B89E}" type="datetimeFigureOut">
              <a:rPr lang="en-US" smtClean="0"/>
              <a:t>2/6/2020</a:t>
            </a:fld>
            <a:endParaRPr lang="en-US"/>
          </a:p>
        </p:txBody>
      </p:sp>
      <p:sp>
        <p:nvSpPr>
          <p:cNvPr id="5" name="Footer Placeholder 4">
            <a:extLst>
              <a:ext uri="{FF2B5EF4-FFF2-40B4-BE49-F238E27FC236}">
                <a16:creationId xmlns:a16="http://schemas.microsoft.com/office/drawing/2014/main" id="{8140D533-9A8B-4D3D-B68A-EA373EC5B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576ED-B943-49C4-8A2F-106086EA96BA}"/>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327084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5027-8A24-4722-BF09-42192945E7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272D09-A46A-4E7C-ACE9-20BB7847C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B4C02C-D121-4A1C-B832-A88C3EDAB93E}"/>
              </a:ext>
            </a:extLst>
          </p:cNvPr>
          <p:cNvSpPr>
            <a:spLocks noGrp="1"/>
          </p:cNvSpPr>
          <p:nvPr>
            <p:ph type="dt" sz="half" idx="10"/>
          </p:nvPr>
        </p:nvSpPr>
        <p:spPr/>
        <p:txBody>
          <a:bodyPr/>
          <a:lstStyle/>
          <a:p>
            <a:fld id="{4D6A84DC-8556-4B7E-B6C3-337CA3D4B89E}" type="datetimeFigureOut">
              <a:rPr lang="en-US" smtClean="0"/>
              <a:t>2/6/2020</a:t>
            </a:fld>
            <a:endParaRPr lang="en-US"/>
          </a:p>
        </p:txBody>
      </p:sp>
      <p:sp>
        <p:nvSpPr>
          <p:cNvPr id="5" name="Footer Placeholder 4">
            <a:extLst>
              <a:ext uri="{FF2B5EF4-FFF2-40B4-BE49-F238E27FC236}">
                <a16:creationId xmlns:a16="http://schemas.microsoft.com/office/drawing/2014/main" id="{EA43B2CD-9AA3-42B9-A503-041DE9B5C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3C081-B52A-401A-BFF1-A8E168F13089}"/>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387025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25CD-0CD0-46FE-AA3B-A5D7EDA9A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F1C6E-48CA-48C1-AF54-063CE12F14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22ECF-B84F-44DD-A0A4-274D9F016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3D5A97-F6BB-4B0A-B073-271A1691DEBD}"/>
              </a:ext>
            </a:extLst>
          </p:cNvPr>
          <p:cNvSpPr>
            <a:spLocks noGrp="1"/>
          </p:cNvSpPr>
          <p:nvPr>
            <p:ph type="dt" sz="half" idx="10"/>
          </p:nvPr>
        </p:nvSpPr>
        <p:spPr/>
        <p:txBody>
          <a:bodyPr/>
          <a:lstStyle/>
          <a:p>
            <a:fld id="{4D6A84DC-8556-4B7E-B6C3-337CA3D4B89E}" type="datetimeFigureOut">
              <a:rPr lang="en-US" smtClean="0"/>
              <a:t>2/6/2020</a:t>
            </a:fld>
            <a:endParaRPr lang="en-US"/>
          </a:p>
        </p:txBody>
      </p:sp>
      <p:sp>
        <p:nvSpPr>
          <p:cNvPr id="6" name="Footer Placeholder 5">
            <a:extLst>
              <a:ext uri="{FF2B5EF4-FFF2-40B4-BE49-F238E27FC236}">
                <a16:creationId xmlns:a16="http://schemas.microsoft.com/office/drawing/2014/main" id="{0421C1BD-EDCB-4903-BC8C-3B94BE8600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B5204-0A38-451A-8E86-EC8929525575}"/>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125748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81B7-C20E-447C-8A10-399ECEC09D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BB855-C6A5-4614-9215-88C603939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C3F346-DD88-4BFB-B3E3-9D8C18889C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E30C-1CFC-4AAF-AB74-3F5F7EC634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1FB880-53B5-46BF-A9D3-0B455996B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3BD582-7CE8-41A1-AB32-F11987DEBCFC}"/>
              </a:ext>
            </a:extLst>
          </p:cNvPr>
          <p:cNvSpPr>
            <a:spLocks noGrp="1"/>
          </p:cNvSpPr>
          <p:nvPr>
            <p:ph type="dt" sz="half" idx="10"/>
          </p:nvPr>
        </p:nvSpPr>
        <p:spPr/>
        <p:txBody>
          <a:bodyPr/>
          <a:lstStyle/>
          <a:p>
            <a:fld id="{4D6A84DC-8556-4B7E-B6C3-337CA3D4B89E}" type="datetimeFigureOut">
              <a:rPr lang="en-US" smtClean="0"/>
              <a:t>2/6/2020</a:t>
            </a:fld>
            <a:endParaRPr lang="en-US"/>
          </a:p>
        </p:txBody>
      </p:sp>
      <p:sp>
        <p:nvSpPr>
          <p:cNvPr id="8" name="Footer Placeholder 7">
            <a:extLst>
              <a:ext uri="{FF2B5EF4-FFF2-40B4-BE49-F238E27FC236}">
                <a16:creationId xmlns:a16="http://schemas.microsoft.com/office/drawing/2014/main" id="{7D23F3F4-3A48-4911-AB85-02937D7849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D2AE8D-3448-424B-88AC-E0D48025014B}"/>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3770480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113C-23BF-4869-B44B-18E7879746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32B281-FBEE-4827-9D50-1524A3891EE9}"/>
              </a:ext>
            </a:extLst>
          </p:cNvPr>
          <p:cNvSpPr>
            <a:spLocks noGrp="1"/>
          </p:cNvSpPr>
          <p:nvPr>
            <p:ph type="dt" sz="half" idx="10"/>
          </p:nvPr>
        </p:nvSpPr>
        <p:spPr/>
        <p:txBody>
          <a:bodyPr/>
          <a:lstStyle/>
          <a:p>
            <a:fld id="{4D6A84DC-8556-4B7E-B6C3-337CA3D4B89E}" type="datetimeFigureOut">
              <a:rPr lang="en-US" smtClean="0"/>
              <a:t>2/6/2020</a:t>
            </a:fld>
            <a:endParaRPr lang="en-US"/>
          </a:p>
        </p:txBody>
      </p:sp>
      <p:sp>
        <p:nvSpPr>
          <p:cNvPr id="4" name="Footer Placeholder 3">
            <a:extLst>
              <a:ext uri="{FF2B5EF4-FFF2-40B4-BE49-F238E27FC236}">
                <a16:creationId xmlns:a16="http://schemas.microsoft.com/office/drawing/2014/main" id="{42B1D6E7-967B-4C40-AD52-8C311A9C31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0992E-97F8-427E-9CA5-1FD40A51A25D}"/>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96096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2B330-DFC3-457C-BFF6-0D68D6E21053}"/>
              </a:ext>
            </a:extLst>
          </p:cNvPr>
          <p:cNvSpPr>
            <a:spLocks noGrp="1"/>
          </p:cNvSpPr>
          <p:nvPr>
            <p:ph type="dt" sz="half" idx="10"/>
          </p:nvPr>
        </p:nvSpPr>
        <p:spPr/>
        <p:txBody>
          <a:bodyPr/>
          <a:lstStyle/>
          <a:p>
            <a:fld id="{4D6A84DC-8556-4B7E-B6C3-337CA3D4B89E}" type="datetimeFigureOut">
              <a:rPr lang="en-US" smtClean="0"/>
              <a:t>2/6/2020</a:t>
            </a:fld>
            <a:endParaRPr lang="en-US"/>
          </a:p>
        </p:txBody>
      </p:sp>
      <p:sp>
        <p:nvSpPr>
          <p:cNvPr id="3" name="Footer Placeholder 2">
            <a:extLst>
              <a:ext uri="{FF2B5EF4-FFF2-40B4-BE49-F238E27FC236}">
                <a16:creationId xmlns:a16="http://schemas.microsoft.com/office/drawing/2014/main" id="{3D7F4FB5-2988-4248-BA47-299174C3AD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66347C-0D64-486C-9EA0-1C852A736F59}"/>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88889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253C-15C7-45FB-9B75-069A18689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7A6FB9-3A01-4F2E-AE6B-A9BAA5FFD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443836-CA2D-43F3-9AFD-6BAE27986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6AA1F-C366-4BED-AF18-87C9BFCE2C07}"/>
              </a:ext>
            </a:extLst>
          </p:cNvPr>
          <p:cNvSpPr>
            <a:spLocks noGrp="1"/>
          </p:cNvSpPr>
          <p:nvPr>
            <p:ph type="dt" sz="half" idx="10"/>
          </p:nvPr>
        </p:nvSpPr>
        <p:spPr/>
        <p:txBody>
          <a:bodyPr/>
          <a:lstStyle/>
          <a:p>
            <a:fld id="{4D6A84DC-8556-4B7E-B6C3-337CA3D4B89E}" type="datetimeFigureOut">
              <a:rPr lang="en-US" smtClean="0"/>
              <a:t>2/6/2020</a:t>
            </a:fld>
            <a:endParaRPr lang="en-US"/>
          </a:p>
        </p:txBody>
      </p:sp>
      <p:sp>
        <p:nvSpPr>
          <p:cNvPr id="6" name="Footer Placeholder 5">
            <a:extLst>
              <a:ext uri="{FF2B5EF4-FFF2-40B4-BE49-F238E27FC236}">
                <a16:creationId xmlns:a16="http://schemas.microsoft.com/office/drawing/2014/main" id="{5120686E-6155-4809-86F1-DEFB081B4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44F37-70BB-475E-B424-45E159575A90}"/>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63053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AC8D-FE34-4542-B603-122A1CEB1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33FD59-CA61-479E-853D-93389264FB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4AA46D-5A75-4ECB-B3D6-CA337089E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1403A-2273-4187-8FAA-29657DC5DFC4}"/>
              </a:ext>
            </a:extLst>
          </p:cNvPr>
          <p:cNvSpPr>
            <a:spLocks noGrp="1"/>
          </p:cNvSpPr>
          <p:nvPr>
            <p:ph type="dt" sz="half" idx="10"/>
          </p:nvPr>
        </p:nvSpPr>
        <p:spPr/>
        <p:txBody>
          <a:bodyPr/>
          <a:lstStyle/>
          <a:p>
            <a:fld id="{4D6A84DC-8556-4B7E-B6C3-337CA3D4B89E}" type="datetimeFigureOut">
              <a:rPr lang="en-US" smtClean="0"/>
              <a:t>2/6/2020</a:t>
            </a:fld>
            <a:endParaRPr lang="en-US"/>
          </a:p>
        </p:txBody>
      </p:sp>
      <p:sp>
        <p:nvSpPr>
          <p:cNvPr id="6" name="Footer Placeholder 5">
            <a:extLst>
              <a:ext uri="{FF2B5EF4-FFF2-40B4-BE49-F238E27FC236}">
                <a16:creationId xmlns:a16="http://schemas.microsoft.com/office/drawing/2014/main" id="{BFD4DE30-217F-4451-928C-616382390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27DC7-FAE0-4F0B-85A1-02FE8E45EDD1}"/>
              </a:ext>
            </a:extLst>
          </p:cNvPr>
          <p:cNvSpPr>
            <a:spLocks noGrp="1"/>
          </p:cNvSpPr>
          <p:nvPr>
            <p:ph type="sldNum" sz="quarter" idx="12"/>
          </p:nvPr>
        </p:nvSpPr>
        <p:spPr/>
        <p:txBody>
          <a:bodyPr/>
          <a:lstStyle/>
          <a:p>
            <a:fld id="{5E5CAB99-D1AE-49B7-8E8C-E64DB381C2BB}" type="slidenum">
              <a:rPr lang="en-US" smtClean="0"/>
              <a:t>‹#›</a:t>
            </a:fld>
            <a:endParaRPr lang="en-US"/>
          </a:p>
        </p:txBody>
      </p:sp>
    </p:spTree>
    <p:extLst>
      <p:ext uri="{BB962C8B-B14F-4D97-AF65-F5344CB8AC3E}">
        <p14:creationId xmlns:p14="http://schemas.microsoft.com/office/powerpoint/2010/main" val="162172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6428C3-8969-407C-87AB-3BD873FD5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F22133-EC01-439B-A310-3E2FE09E2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CD8A3-B688-41CD-A72B-CC8E94AE5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A84DC-8556-4B7E-B6C3-337CA3D4B89E}" type="datetimeFigureOut">
              <a:rPr lang="en-US" smtClean="0"/>
              <a:t>2/6/2020</a:t>
            </a:fld>
            <a:endParaRPr lang="en-US"/>
          </a:p>
        </p:txBody>
      </p:sp>
      <p:sp>
        <p:nvSpPr>
          <p:cNvPr id="5" name="Footer Placeholder 4">
            <a:extLst>
              <a:ext uri="{FF2B5EF4-FFF2-40B4-BE49-F238E27FC236}">
                <a16:creationId xmlns:a16="http://schemas.microsoft.com/office/drawing/2014/main" id="{0D3E1104-AAD2-4533-893C-E0EB5FDD66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047540-2585-46E3-9FD9-FC8D86C7D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CAB99-D1AE-49B7-8E8C-E64DB381C2BB}" type="slidenum">
              <a:rPr lang="en-US" smtClean="0"/>
              <a:t>‹#›</a:t>
            </a:fld>
            <a:endParaRPr lang="en-US"/>
          </a:p>
        </p:txBody>
      </p:sp>
    </p:spTree>
    <p:extLst>
      <p:ext uri="{BB962C8B-B14F-4D97-AF65-F5344CB8AC3E}">
        <p14:creationId xmlns:p14="http://schemas.microsoft.com/office/powerpoint/2010/main" val="298517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1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6.xml"/><Relationship Id="rId17" Type="http://schemas.openxmlformats.org/officeDocument/2006/relationships/customXml" Target="../ink/ink9.xml"/><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985487-9548-4746-BBD6-E3711874CFCC}"/>
              </a:ext>
            </a:extLst>
          </p:cNvPr>
          <p:cNvSpPr>
            <a:spLocks noGrp="1"/>
          </p:cNvSpPr>
          <p:nvPr>
            <p:ph type="ctrTitle"/>
          </p:nvPr>
        </p:nvSpPr>
        <p:spPr>
          <a:xfrm>
            <a:off x="1524003" y="1999615"/>
            <a:ext cx="9144000" cy="2764028"/>
          </a:xfrm>
        </p:spPr>
        <p:txBody>
          <a:bodyPr anchor="ctr">
            <a:normAutofit/>
          </a:bodyPr>
          <a:lstStyle/>
          <a:p>
            <a:r>
              <a:rPr lang="en-US" sz="7200"/>
              <a:t>Sequence Diagrams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298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26625" name="Rectangle 19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26434" name="Rectangle 2">
            <a:extLst>
              <a:ext uri="{FF2B5EF4-FFF2-40B4-BE49-F238E27FC236}">
                <a16:creationId xmlns:a16="http://schemas.microsoft.com/office/drawing/2014/main" id="{A7DD6E11-E66F-4022-BF05-7FE4FC049B26}"/>
              </a:ext>
            </a:extLst>
          </p:cNvPr>
          <p:cNvSpPr>
            <a:spLocks noGrp="1" noChangeArrowheads="1"/>
          </p:cNvSpPr>
          <p:nvPr>
            <p:ph type="title"/>
          </p:nvPr>
        </p:nvSpPr>
        <p:spPr>
          <a:xfrm>
            <a:off x="643468" y="623392"/>
            <a:ext cx="3363974" cy="1607060"/>
          </a:xfrm>
          <a:noFill/>
          <a:ln w="19050">
            <a:solidFill>
              <a:schemeClr val="tx1"/>
            </a:solidFill>
          </a:ln>
        </p:spPr>
        <p:txBody>
          <a:bodyPr wrap="square" anchor="ctr">
            <a:normAutofit/>
          </a:bodyPr>
          <a:lstStyle/>
          <a:p>
            <a:pPr algn="ctr"/>
            <a:r>
              <a:rPr lang="en-US" altLang="en-US" sz="2800" b="1"/>
              <a:t>Indicating selection and loops</a:t>
            </a:r>
          </a:p>
        </p:txBody>
      </p:sp>
      <p:sp>
        <p:nvSpPr>
          <p:cNvPr id="1426435" name="Rectangle 3">
            <a:extLst>
              <a:ext uri="{FF2B5EF4-FFF2-40B4-BE49-F238E27FC236}">
                <a16:creationId xmlns:a16="http://schemas.microsoft.com/office/drawing/2014/main" id="{0C096A35-8C3B-433D-8DBE-DF692D2730BB}"/>
              </a:ext>
            </a:extLst>
          </p:cNvPr>
          <p:cNvSpPr>
            <a:spLocks noGrp="1" noChangeArrowheads="1"/>
          </p:cNvSpPr>
          <p:nvPr>
            <p:ph type="body" idx="1"/>
          </p:nvPr>
        </p:nvSpPr>
        <p:spPr>
          <a:xfrm>
            <a:off x="643468" y="2638043"/>
            <a:ext cx="3363974" cy="3415623"/>
          </a:xfrm>
        </p:spPr>
        <p:txBody>
          <a:bodyPr>
            <a:normAutofit/>
          </a:bodyPr>
          <a:lstStyle/>
          <a:p>
            <a:pPr>
              <a:tabLst>
                <a:tab pos="1828800" algn="l"/>
              </a:tabLst>
            </a:pPr>
            <a:r>
              <a:rPr lang="en-US" altLang="en-US" sz="1900"/>
              <a:t>frame: box around part of a sequence diagram to indicate selection or loop</a:t>
            </a:r>
          </a:p>
          <a:p>
            <a:pPr lvl="1">
              <a:tabLst>
                <a:tab pos="1828800" algn="l"/>
              </a:tabLst>
            </a:pPr>
            <a:r>
              <a:rPr lang="en-US" altLang="en-US" sz="1900">
                <a:latin typeface="Courier New" panose="02070309020205020404" pitchFamily="49" charset="0"/>
              </a:rPr>
              <a:t>if</a:t>
            </a:r>
            <a:r>
              <a:rPr lang="en-US" altLang="en-US" sz="1900"/>
              <a:t>	-&gt; (opt) [condition]</a:t>
            </a:r>
          </a:p>
          <a:p>
            <a:pPr lvl="1">
              <a:tabLst>
                <a:tab pos="1828800" algn="l"/>
              </a:tabLst>
            </a:pPr>
            <a:r>
              <a:rPr lang="en-US" altLang="en-US" sz="1900">
                <a:latin typeface="Courier New" panose="02070309020205020404" pitchFamily="49" charset="0"/>
              </a:rPr>
              <a:t>if/else</a:t>
            </a:r>
            <a:r>
              <a:rPr lang="en-US" altLang="en-US" sz="1900"/>
              <a:t>	-&gt; (alt)  [condition], separated by horizontal dashed line</a:t>
            </a:r>
          </a:p>
          <a:p>
            <a:pPr lvl="1">
              <a:tabLst>
                <a:tab pos="1828800" algn="l"/>
              </a:tabLst>
            </a:pPr>
            <a:r>
              <a:rPr lang="en-US" altLang="en-US" sz="1900"/>
              <a:t>loop	-&gt; (loop) [condition or items to loop over]</a:t>
            </a:r>
          </a:p>
        </p:txBody>
      </p:sp>
      <p:pic>
        <p:nvPicPr>
          <p:cNvPr id="3" name="Picture 2" descr="A screenshot of a cell phone&#10;&#10;Description automatically generated">
            <a:extLst>
              <a:ext uri="{FF2B5EF4-FFF2-40B4-BE49-F238E27FC236}">
                <a16:creationId xmlns:a16="http://schemas.microsoft.com/office/drawing/2014/main" id="{693699C6-052F-48FE-868C-E4004AD58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910" y="198755"/>
            <a:ext cx="7541090" cy="6522720"/>
          </a:xfrm>
          <a:prstGeom prst="rect">
            <a:avLst/>
          </a:prstGeom>
        </p:spPr>
      </p:pic>
      <p:sp>
        <p:nvSpPr>
          <p:cNvPr id="5" name="Slide Number Placeholder 3">
            <a:extLst>
              <a:ext uri="{FF2B5EF4-FFF2-40B4-BE49-F238E27FC236}">
                <a16:creationId xmlns:a16="http://schemas.microsoft.com/office/drawing/2014/main" id="{DDE1CF7A-4BE0-4AF2-8AAD-AB6200766DA1}"/>
              </a:ext>
            </a:extLst>
          </p:cNvPr>
          <p:cNvSpPr>
            <a:spLocks noGrp="1"/>
          </p:cNvSpPr>
          <p:nvPr>
            <p:ph type="sldNum" sz="quarter" idx="10"/>
          </p:nvPr>
        </p:nvSpPr>
        <p:spPr>
          <a:xfrm>
            <a:off x="8610600" y="6356350"/>
            <a:ext cx="2743200" cy="365125"/>
          </a:xfrm>
        </p:spPr>
        <p:txBody>
          <a:bodyPr>
            <a:normAutofit/>
          </a:bodyPr>
          <a:lstStyle/>
          <a:p>
            <a:pPr>
              <a:spcAft>
                <a:spcPts val="600"/>
              </a:spcAft>
            </a:pPr>
            <a:fld id="{169308A6-DC84-4A4E-B869-B2580727994E}" type="slidenum">
              <a:rPr lang="en-US" altLang="en-US" smtClean="0"/>
              <a:pPr>
                <a:spcAft>
                  <a:spcPts val="600"/>
                </a:spcAft>
              </a:pPr>
              <a:t>10</a:t>
            </a:fld>
            <a:endParaRPr lang="en-US" altLang="en-US"/>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E913A2F-A911-4764-A662-40BED0B80601}"/>
              </a:ext>
            </a:extLst>
          </p:cNvPr>
          <p:cNvSpPr>
            <a:spLocks noGrp="1"/>
          </p:cNvSpPr>
          <p:nvPr>
            <p:ph idx="1"/>
          </p:nvPr>
        </p:nvSpPr>
        <p:spPr>
          <a:xfrm>
            <a:off x="755227" y="995236"/>
            <a:ext cx="10905066" cy="4393982"/>
          </a:xfrm>
        </p:spPr>
        <p:txBody>
          <a:bodyPr>
            <a:normAutofit lnSpcReduction="10000"/>
          </a:bodyPr>
          <a:lstStyle/>
          <a:p>
            <a:pPr marL="0" indent="0">
              <a:buNone/>
            </a:pPr>
            <a:r>
              <a:rPr lang="en-US" sz="3600" dirty="0"/>
              <a:t>A sequence diagram simply depicts interaction between objects in a sequential order i.e. the order in which these interactions take place. We can also use the terms event diagrams or event scenarios to refer to a sequence diagram. Sequence diagrams describe how and in what order the objects in a system function. These diagrams are widely used by businessmen and software developers to document and understand requirements for new and existing systems.</a:t>
            </a:r>
          </a:p>
        </p:txBody>
      </p:sp>
      <p:sp>
        <p:nvSpPr>
          <p:cNvPr id="41"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4736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D34C03-B0E7-43D0-8677-1ADD3C73FF1B}"/>
              </a:ext>
            </a:extLst>
          </p:cNvPr>
          <p:cNvSpPr>
            <a:spLocks noGrp="1"/>
          </p:cNvSpPr>
          <p:nvPr>
            <p:ph type="ctrTitle"/>
          </p:nvPr>
        </p:nvSpPr>
        <p:spPr>
          <a:xfrm>
            <a:off x="1524003" y="1999615"/>
            <a:ext cx="9144000" cy="2764028"/>
          </a:xfrm>
        </p:spPr>
        <p:txBody>
          <a:bodyPr anchor="ctr">
            <a:normAutofit/>
          </a:bodyPr>
          <a:lstStyle/>
          <a:p>
            <a:r>
              <a:rPr lang="en-US" sz="7200" b="1"/>
              <a:t>Sequence Diagram Notations</a:t>
            </a:r>
            <a:endParaRPr lang="en-US" sz="720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2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69C0-EF61-4DDB-B8ED-B0EF80BFFAD7}"/>
              </a:ext>
            </a:extLst>
          </p:cNvPr>
          <p:cNvSpPr>
            <a:spLocks noGrp="1"/>
          </p:cNvSpPr>
          <p:nvPr>
            <p:ph type="title"/>
          </p:nvPr>
        </p:nvSpPr>
        <p:spPr>
          <a:xfrm>
            <a:off x="838200" y="365125"/>
            <a:ext cx="6505575" cy="1325563"/>
          </a:xfrm>
        </p:spPr>
        <p:txBody>
          <a:bodyPr>
            <a:normAutofit/>
          </a:bodyPr>
          <a:lstStyle/>
          <a:p>
            <a:r>
              <a:rPr lang="en-US" b="1" dirty="0"/>
              <a:t>Actors</a:t>
            </a:r>
            <a:endParaRPr lang="en-US" dirty="0"/>
          </a:p>
        </p:txBody>
      </p:sp>
      <p:sp>
        <p:nvSpPr>
          <p:cNvPr id="3" name="Content Placeholder 2">
            <a:extLst>
              <a:ext uri="{FF2B5EF4-FFF2-40B4-BE49-F238E27FC236}">
                <a16:creationId xmlns:a16="http://schemas.microsoft.com/office/drawing/2014/main" id="{13F8CF71-27C6-4313-A4BE-4861C7076476}"/>
              </a:ext>
            </a:extLst>
          </p:cNvPr>
          <p:cNvSpPr>
            <a:spLocks noGrp="1"/>
          </p:cNvSpPr>
          <p:nvPr>
            <p:ph idx="1"/>
          </p:nvPr>
        </p:nvSpPr>
        <p:spPr>
          <a:xfrm>
            <a:off x="838200" y="1825625"/>
            <a:ext cx="6505575" cy="4351338"/>
          </a:xfrm>
        </p:spPr>
        <p:txBody>
          <a:bodyPr>
            <a:normAutofit/>
          </a:bodyPr>
          <a:lstStyle/>
          <a:p>
            <a:r>
              <a:rPr lang="en-US" sz="2400"/>
              <a:t>An actor in a UML diagram represents a type of role where it interacts with the system and its objects. It is important to note here that an actor is always outside the scope of the system we aim to model using the UML diagram.</a:t>
            </a:r>
          </a:p>
          <a:p>
            <a:r>
              <a:rPr lang="en-US" sz="2400"/>
              <a:t>We use actors to depict various roles including human users and other external subjects. We represent an actor in a UML diagram using a stick person notation. We can have multiple actors in a sequence diagram.</a:t>
            </a:r>
          </a:p>
        </p:txBody>
      </p:sp>
      <p:pic>
        <p:nvPicPr>
          <p:cNvPr id="5" name="Picture 4" descr="A picture containing object, clock&#10;&#10;Description automatically generated">
            <a:extLst>
              <a:ext uri="{FF2B5EF4-FFF2-40B4-BE49-F238E27FC236}">
                <a16:creationId xmlns:a16="http://schemas.microsoft.com/office/drawing/2014/main" id="{E21E4A75-4F25-4A08-874C-A4788BFD1893}"/>
              </a:ext>
            </a:extLst>
          </p:cNvPr>
          <p:cNvPicPr>
            <a:picLocks noChangeAspect="1"/>
          </p:cNvPicPr>
          <p:nvPr/>
        </p:nvPicPr>
        <p:blipFill rotWithShape="1">
          <a:blip r:embed="rId2">
            <a:extLst>
              <a:ext uri="{28A0092B-C50C-407E-A947-70E740481C1C}">
                <a14:useLocalDpi xmlns:a14="http://schemas.microsoft.com/office/drawing/2010/main" val="0"/>
              </a:ext>
            </a:extLst>
          </a:blip>
          <a:srcRect r="2200" b="2"/>
          <a:stretch/>
        </p:blipFill>
        <p:spPr>
          <a:xfrm>
            <a:off x="8378684" y="1825625"/>
            <a:ext cx="1879246" cy="3625071"/>
          </a:xfrm>
          <a:prstGeom prst="rect">
            <a:avLst/>
          </a:prstGeom>
        </p:spPr>
      </p:pic>
      <p:sp>
        <p:nvSpPr>
          <p:cNvPr id="17" name="Rectangle 16">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6482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666D-F587-4090-961C-A16F0EDA9AE2}"/>
              </a:ext>
            </a:extLst>
          </p:cNvPr>
          <p:cNvSpPr>
            <a:spLocks noGrp="1"/>
          </p:cNvSpPr>
          <p:nvPr>
            <p:ph type="title"/>
          </p:nvPr>
        </p:nvSpPr>
        <p:spPr>
          <a:xfrm>
            <a:off x="648929" y="629266"/>
            <a:ext cx="5127031" cy="1676603"/>
          </a:xfrm>
        </p:spPr>
        <p:txBody>
          <a:bodyPr>
            <a:normAutofit/>
          </a:bodyPr>
          <a:lstStyle/>
          <a:p>
            <a:r>
              <a:rPr lang="en-US" b="1" dirty="0"/>
              <a:t>Objects</a:t>
            </a:r>
            <a:endParaRPr lang="en-US" dirty="0"/>
          </a:p>
        </p:txBody>
      </p:sp>
      <p:sp>
        <p:nvSpPr>
          <p:cNvPr id="3" name="Content Placeholder 2">
            <a:extLst>
              <a:ext uri="{FF2B5EF4-FFF2-40B4-BE49-F238E27FC236}">
                <a16:creationId xmlns:a16="http://schemas.microsoft.com/office/drawing/2014/main" id="{6FA4334F-0CAB-431D-8B76-10D5E5AE46CC}"/>
              </a:ext>
            </a:extLst>
          </p:cNvPr>
          <p:cNvSpPr>
            <a:spLocks noGrp="1"/>
          </p:cNvSpPr>
          <p:nvPr>
            <p:ph idx="1"/>
          </p:nvPr>
        </p:nvSpPr>
        <p:spPr>
          <a:xfrm>
            <a:off x="648931" y="2438400"/>
            <a:ext cx="3831629" cy="3785419"/>
          </a:xfrm>
        </p:spPr>
        <p:txBody>
          <a:bodyPr>
            <a:normAutofit/>
          </a:bodyPr>
          <a:lstStyle/>
          <a:p>
            <a:r>
              <a:rPr lang="en-US" sz="1800" dirty="0"/>
              <a:t>An Object is a named element which depicts an individual participant in a sequence diagram. So basically each instance in a sequence diagram is represented by an Object and has a lifeline. They are located at the top in a sequence diagram. </a:t>
            </a:r>
          </a:p>
          <a:p>
            <a:r>
              <a:rPr lang="en-US" sz="1800" dirty="0"/>
              <a:t>Squares with object type, optionally preceded by object name and colon</a:t>
            </a:r>
          </a:p>
          <a:p>
            <a:r>
              <a:rPr lang="en-US" sz="1800" dirty="0"/>
              <a:t>write object's name if it clarifies the diagram</a:t>
            </a:r>
          </a:p>
          <a:p>
            <a:r>
              <a:rPr lang="en-US" sz="1800" dirty="0"/>
              <a:t>object's "life line" represented by dashed vert. line</a:t>
            </a:r>
          </a:p>
          <a:p>
            <a:endParaRPr lang="en-US" sz="1800" dirty="0"/>
          </a:p>
        </p:txBody>
      </p:sp>
      <p:graphicFrame>
        <p:nvGraphicFramePr>
          <p:cNvPr id="6" name="Object 4">
            <a:extLst>
              <a:ext uri="{FF2B5EF4-FFF2-40B4-BE49-F238E27FC236}">
                <a16:creationId xmlns:a16="http://schemas.microsoft.com/office/drawing/2014/main" id="{1081A4FA-69D9-4C78-AC42-276E96578033}"/>
              </a:ext>
            </a:extLst>
          </p:cNvPr>
          <p:cNvGraphicFramePr>
            <a:graphicFrameLocks noChangeAspect="1"/>
          </p:cNvGraphicFramePr>
          <p:nvPr>
            <p:extLst>
              <p:ext uri="{D42A27DB-BD31-4B8C-83A1-F6EECF244321}">
                <p14:modId xmlns:p14="http://schemas.microsoft.com/office/powerpoint/2010/main" val="630011132"/>
              </p:ext>
            </p:extLst>
          </p:nvPr>
        </p:nvGraphicFramePr>
        <p:xfrm>
          <a:off x="4550664" y="2197292"/>
          <a:ext cx="7162800" cy="3627437"/>
        </p:xfrm>
        <a:graphic>
          <a:graphicData uri="http://schemas.openxmlformats.org/presentationml/2006/ole">
            <mc:AlternateContent xmlns:mc="http://schemas.openxmlformats.org/markup-compatibility/2006">
              <mc:Choice xmlns:v="urn:schemas-microsoft-com:vml" Requires="v">
                <p:oleObj spid="_x0000_s1028" name="Bitmap Image" r:id="rId3" imgW="4600000" imgH="2715004" progId="Paint.Picture">
                  <p:embed/>
                </p:oleObj>
              </mc:Choice>
              <mc:Fallback>
                <p:oleObj name="Bitmap Image" r:id="rId3" imgW="4600000" imgH="2715004" progId="Paint.Picture">
                  <p:embed/>
                  <p:pic>
                    <p:nvPicPr>
                      <p:cNvPr id="6" name="Object 4">
                        <a:extLst>
                          <a:ext uri="{FF2B5EF4-FFF2-40B4-BE49-F238E27FC236}">
                            <a16:creationId xmlns:a16="http://schemas.microsoft.com/office/drawing/2014/main" id="{1081A4FA-69D9-4C78-AC42-276E965780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552" b="6355"/>
                      <a:stretch>
                        <a:fillRect/>
                      </a:stretch>
                    </p:blipFill>
                    <p:spPr bwMode="auto">
                      <a:xfrm>
                        <a:off x="4550664" y="2197292"/>
                        <a:ext cx="7162800"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3485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6FC66-788D-426B-937A-5E2C780A60F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dirty="0"/>
              <a:t>Difference </a:t>
            </a:r>
            <a:r>
              <a:rPr lang="en-US" sz="2800" b="1"/>
              <a:t>between an </a:t>
            </a:r>
            <a:r>
              <a:rPr lang="en-US" sz="2800" b="1" dirty="0"/>
              <a:t>object and an actor</a:t>
            </a:r>
            <a:endParaRPr lang="en-US" sz="2800" dirty="0"/>
          </a:p>
        </p:txBody>
      </p:sp>
      <p:sp>
        <p:nvSpPr>
          <p:cNvPr id="3" name="Content Placeholder 2">
            <a:extLst>
              <a:ext uri="{FF2B5EF4-FFF2-40B4-BE49-F238E27FC236}">
                <a16:creationId xmlns:a16="http://schemas.microsoft.com/office/drawing/2014/main" id="{CE4DD47D-FA8F-401E-B089-4C6ABDB9882E}"/>
              </a:ext>
            </a:extLst>
          </p:cNvPr>
          <p:cNvSpPr>
            <a:spLocks noGrp="1"/>
          </p:cNvSpPr>
          <p:nvPr>
            <p:ph idx="1"/>
          </p:nvPr>
        </p:nvSpPr>
        <p:spPr>
          <a:xfrm>
            <a:off x="643468" y="2638043"/>
            <a:ext cx="3363974" cy="3415623"/>
          </a:xfrm>
        </p:spPr>
        <p:txBody>
          <a:bodyPr>
            <a:normAutofit/>
          </a:bodyPr>
          <a:lstStyle/>
          <a:p>
            <a:pPr marL="0" indent="0">
              <a:buNone/>
            </a:pPr>
            <a:r>
              <a:rPr lang="en-US" sz="2000" dirty="0"/>
              <a:t>A object always portrays an object internal to the system whereas actors are used to depict objects external to the system.</a:t>
            </a:r>
          </a:p>
          <a:p>
            <a:pPr marL="0" indent="0">
              <a:buNone/>
            </a:pPr>
            <a:endParaRPr lang="en-US" sz="2000" dirty="0"/>
          </a:p>
          <a:p>
            <a:pPr marL="0" indent="0">
              <a:buNone/>
            </a:pPr>
            <a:r>
              <a:rPr lang="en-US" sz="2000" dirty="0"/>
              <a:t>For example – Here the user in seat reservation system is shown as an actor where it exists outside the system and is not a part of the system</a:t>
            </a:r>
          </a:p>
        </p:txBody>
      </p:sp>
      <p:pic>
        <p:nvPicPr>
          <p:cNvPr id="7" name="Picture 6" descr="A screenshot of a social media post&#10;&#10;Description automatically generated">
            <a:extLst>
              <a:ext uri="{FF2B5EF4-FFF2-40B4-BE49-F238E27FC236}">
                <a16:creationId xmlns:a16="http://schemas.microsoft.com/office/drawing/2014/main" id="{F3ABC402-33B8-413E-8D0A-3D9DA475D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075" y="1004900"/>
            <a:ext cx="7318972" cy="4373084"/>
          </a:xfrm>
          <a:prstGeom prst="rect">
            <a:avLst/>
          </a:prstGeom>
        </p:spPr>
      </p:pic>
    </p:spTree>
    <p:extLst>
      <p:ext uri="{BB962C8B-B14F-4D97-AF65-F5344CB8AC3E}">
        <p14:creationId xmlns:p14="http://schemas.microsoft.com/office/powerpoint/2010/main" val="33132237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C643DC-889D-472D-B1DE-98E0F163E89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dirty="0"/>
              <a:t>Activation Box</a:t>
            </a:r>
            <a:endParaRPr lang="en-US" sz="2800" dirty="0"/>
          </a:p>
        </p:txBody>
      </p:sp>
      <p:sp>
        <p:nvSpPr>
          <p:cNvPr id="3" name="Content Placeholder 2">
            <a:extLst>
              <a:ext uri="{FF2B5EF4-FFF2-40B4-BE49-F238E27FC236}">
                <a16:creationId xmlns:a16="http://schemas.microsoft.com/office/drawing/2014/main" id="{3D667AF4-F0BB-4113-809E-E621F8A43EF8}"/>
              </a:ext>
            </a:extLst>
          </p:cNvPr>
          <p:cNvSpPr>
            <a:spLocks noGrp="1"/>
          </p:cNvSpPr>
          <p:nvPr>
            <p:ph idx="1"/>
          </p:nvPr>
        </p:nvSpPr>
        <p:spPr>
          <a:xfrm>
            <a:off x="643468" y="2638043"/>
            <a:ext cx="3363974" cy="3415623"/>
          </a:xfrm>
        </p:spPr>
        <p:txBody>
          <a:bodyPr>
            <a:normAutofit fontScale="85000" lnSpcReduction="10000"/>
          </a:bodyPr>
          <a:lstStyle/>
          <a:p>
            <a:r>
              <a:rPr lang="en-US" altLang="en-US" dirty="0"/>
              <a:t>Thick box over object's lifeline; drawn when object's method is on the stack</a:t>
            </a:r>
          </a:p>
          <a:p>
            <a:pPr lvl="1"/>
            <a:r>
              <a:rPr lang="en-US" altLang="en-US" dirty="0"/>
              <a:t>either that object is running its code, or it is on the stack waiting for another object's method to finish</a:t>
            </a:r>
          </a:p>
          <a:p>
            <a:pPr lvl="1"/>
            <a:r>
              <a:rPr lang="en-US" altLang="en-US" dirty="0"/>
              <a:t>nest to indicate recursion</a:t>
            </a:r>
          </a:p>
        </p:txBody>
      </p:sp>
      <p:pic>
        <p:nvPicPr>
          <p:cNvPr id="11" name="Picture 10" descr="A close up of text on a white surface&#10;&#10;Description automatically generated">
            <a:extLst>
              <a:ext uri="{FF2B5EF4-FFF2-40B4-BE49-F238E27FC236}">
                <a16:creationId xmlns:a16="http://schemas.microsoft.com/office/drawing/2014/main" id="{A2706715-D47C-480D-86B9-4270A8753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255" y="495867"/>
            <a:ext cx="6680795" cy="5681413"/>
          </a:xfrm>
          <a:prstGeom prst="rect">
            <a:avLst/>
          </a:prstGeom>
        </p:spPr>
      </p:pic>
    </p:spTree>
    <p:extLst>
      <p:ext uri="{BB962C8B-B14F-4D97-AF65-F5344CB8AC3E}">
        <p14:creationId xmlns:p14="http://schemas.microsoft.com/office/powerpoint/2010/main" val="6708933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C643DC-889D-472D-B1DE-98E0F163E89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a:t>Messages</a:t>
            </a:r>
            <a:endParaRPr lang="en-US" sz="2800"/>
          </a:p>
        </p:txBody>
      </p:sp>
      <p:sp>
        <p:nvSpPr>
          <p:cNvPr id="3" name="Content Placeholder 2">
            <a:extLst>
              <a:ext uri="{FF2B5EF4-FFF2-40B4-BE49-F238E27FC236}">
                <a16:creationId xmlns:a16="http://schemas.microsoft.com/office/drawing/2014/main" id="{3D667AF4-F0BB-4113-809E-E621F8A43EF8}"/>
              </a:ext>
            </a:extLst>
          </p:cNvPr>
          <p:cNvSpPr>
            <a:spLocks noGrp="1"/>
          </p:cNvSpPr>
          <p:nvPr>
            <p:ph idx="1"/>
          </p:nvPr>
        </p:nvSpPr>
        <p:spPr>
          <a:xfrm>
            <a:off x="643468" y="2638043"/>
            <a:ext cx="3363974" cy="3415623"/>
          </a:xfrm>
        </p:spPr>
        <p:txBody>
          <a:bodyPr>
            <a:normAutofit/>
          </a:bodyPr>
          <a:lstStyle/>
          <a:p>
            <a:pPr marL="0" indent="0">
              <a:buNone/>
            </a:pPr>
            <a:r>
              <a:rPr lang="en-US" sz="2000" dirty="0"/>
              <a:t>Communication between objects is depicted using messages. The messages appear in a sequential order on the lifeline. We represent messages using arrows. Lifelines and messages form the core of a sequence diagram.</a:t>
            </a:r>
            <a:br>
              <a:rPr lang="en-US" sz="2000" dirty="0"/>
            </a:br>
            <a:r>
              <a:rPr lang="en-US" sz="2000" dirty="0"/>
              <a:t>Messages can be broadly classified into the following </a:t>
            </a:r>
            <a:r>
              <a:rPr lang="en-US" sz="2000" b="1" dirty="0"/>
              <a:t>categories </a:t>
            </a:r>
            <a:r>
              <a:rPr lang="en-US" sz="2000" dirty="0"/>
              <a:t>:</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9" name="Ink 8">
                <a:extLst>
                  <a:ext uri="{FF2B5EF4-FFF2-40B4-BE49-F238E27FC236}">
                    <a16:creationId xmlns:a16="http://schemas.microsoft.com/office/drawing/2014/main" id="{D2D1450B-672F-45DF-9976-2C78EC22AFA8}"/>
                  </a:ext>
                </a:extLst>
              </p14:cNvPr>
              <p14:cNvContentPartPr/>
              <p14:nvPr/>
            </p14:nvContentPartPr>
            <p14:xfrm>
              <a:off x="7955064" y="2185128"/>
              <a:ext cx="360" cy="360"/>
            </p14:xfrm>
          </p:contentPart>
        </mc:Choice>
        <mc:Fallback xmlns="">
          <p:pic>
            <p:nvPicPr>
              <p:cNvPr id="9" name="Ink 8">
                <a:extLst>
                  <a:ext uri="{FF2B5EF4-FFF2-40B4-BE49-F238E27FC236}">
                    <a16:creationId xmlns:a16="http://schemas.microsoft.com/office/drawing/2014/main" id="{D2D1450B-672F-45DF-9976-2C78EC22AFA8}"/>
                  </a:ext>
                </a:extLst>
              </p:cNvPr>
              <p:cNvPicPr/>
              <p:nvPr/>
            </p:nvPicPr>
            <p:blipFill>
              <a:blip r:embed="rId3"/>
              <a:stretch>
                <a:fillRect/>
              </a:stretch>
            </p:blipFill>
            <p:spPr>
              <a:xfrm>
                <a:off x="7892064" y="1807488"/>
                <a:ext cx="126000" cy="756000"/>
              </a:xfrm>
              <a:prstGeom prst="rect">
                <a:avLst/>
              </a:prstGeom>
            </p:spPr>
          </p:pic>
        </mc:Fallback>
      </mc:AlternateContent>
      <p:grpSp>
        <p:nvGrpSpPr>
          <p:cNvPr id="17" name="Group 16">
            <a:extLst>
              <a:ext uri="{FF2B5EF4-FFF2-40B4-BE49-F238E27FC236}">
                <a16:creationId xmlns:a16="http://schemas.microsoft.com/office/drawing/2014/main" id="{A2F7442F-00FC-488F-AE94-2D791E03FDBF}"/>
              </a:ext>
            </a:extLst>
          </p:cNvPr>
          <p:cNvGrpSpPr/>
          <p:nvPr/>
        </p:nvGrpSpPr>
        <p:grpSpPr>
          <a:xfrm>
            <a:off x="7872984" y="2070648"/>
            <a:ext cx="174600" cy="253440"/>
            <a:chOff x="7872984" y="2070648"/>
            <a:chExt cx="174600" cy="25344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1" name="Ink 10">
                  <a:extLst>
                    <a:ext uri="{FF2B5EF4-FFF2-40B4-BE49-F238E27FC236}">
                      <a16:creationId xmlns:a16="http://schemas.microsoft.com/office/drawing/2014/main" id="{B77E8307-3859-4F47-AA3A-8160E6F47DDD}"/>
                    </a:ext>
                  </a:extLst>
                </p14:cNvPr>
                <p14:cNvContentPartPr/>
                <p14:nvPr/>
              </p14:nvContentPartPr>
              <p14:xfrm>
                <a:off x="7955064" y="2248848"/>
                <a:ext cx="360" cy="360"/>
              </p14:xfrm>
            </p:contentPart>
          </mc:Choice>
          <mc:Fallback xmlns="">
            <p:pic>
              <p:nvPicPr>
                <p:cNvPr id="11" name="Ink 10">
                  <a:extLst>
                    <a:ext uri="{FF2B5EF4-FFF2-40B4-BE49-F238E27FC236}">
                      <a16:creationId xmlns:a16="http://schemas.microsoft.com/office/drawing/2014/main" id="{B77E8307-3859-4F47-AA3A-8160E6F47DDD}"/>
                    </a:ext>
                  </a:extLst>
                </p:cNvPr>
                <p:cNvPicPr/>
                <p:nvPr/>
              </p:nvPicPr>
              <p:blipFill>
                <a:blip r:embed="rId5"/>
                <a:stretch>
                  <a:fillRect/>
                </a:stretch>
              </p:blipFill>
              <p:spPr>
                <a:xfrm>
                  <a:off x="7892064" y="187120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2" name="Ink 11">
                  <a:extLst>
                    <a:ext uri="{FF2B5EF4-FFF2-40B4-BE49-F238E27FC236}">
                      <a16:creationId xmlns:a16="http://schemas.microsoft.com/office/drawing/2014/main" id="{ADCCB3DA-5C85-48B9-BCC3-C4A8C87F19CD}"/>
                    </a:ext>
                  </a:extLst>
                </p14:cNvPr>
                <p14:cNvContentPartPr/>
                <p14:nvPr/>
              </p14:nvContentPartPr>
              <p14:xfrm>
                <a:off x="7918704" y="2212848"/>
                <a:ext cx="54360" cy="36360"/>
              </p14:xfrm>
            </p:contentPart>
          </mc:Choice>
          <mc:Fallback xmlns="">
            <p:pic>
              <p:nvPicPr>
                <p:cNvPr id="12" name="Ink 11">
                  <a:extLst>
                    <a:ext uri="{FF2B5EF4-FFF2-40B4-BE49-F238E27FC236}">
                      <a16:creationId xmlns:a16="http://schemas.microsoft.com/office/drawing/2014/main" id="{ADCCB3DA-5C85-48B9-BCC3-C4A8C87F19CD}"/>
                    </a:ext>
                  </a:extLst>
                </p:cNvPr>
                <p:cNvPicPr/>
                <p:nvPr/>
              </p:nvPicPr>
              <p:blipFill>
                <a:blip r:embed="rId7"/>
                <a:stretch>
                  <a:fillRect/>
                </a:stretch>
              </p:blipFill>
              <p:spPr>
                <a:xfrm>
                  <a:off x="7856064" y="1835208"/>
                  <a:ext cx="180000" cy="79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4" name="Ink 13">
                  <a:extLst>
                    <a:ext uri="{FF2B5EF4-FFF2-40B4-BE49-F238E27FC236}">
                      <a16:creationId xmlns:a16="http://schemas.microsoft.com/office/drawing/2014/main" id="{0B7D8D83-17E0-4A8C-AC8A-DBAD29FD2BA6}"/>
                    </a:ext>
                  </a:extLst>
                </p14:cNvPr>
                <p14:cNvContentPartPr/>
                <p14:nvPr/>
              </p14:nvContentPartPr>
              <p14:xfrm>
                <a:off x="7955064" y="2248848"/>
                <a:ext cx="62640" cy="360"/>
              </p14:xfrm>
            </p:contentPart>
          </mc:Choice>
          <mc:Fallback xmlns="">
            <p:pic>
              <p:nvPicPr>
                <p:cNvPr id="14" name="Ink 13">
                  <a:extLst>
                    <a:ext uri="{FF2B5EF4-FFF2-40B4-BE49-F238E27FC236}">
                      <a16:creationId xmlns:a16="http://schemas.microsoft.com/office/drawing/2014/main" id="{0B7D8D83-17E0-4A8C-AC8A-DBAD29FD2BA6}"/>
                    </a:ext>
                  </a:extLst>
                </p:cNvPr>
                <p:cNvPicPr/>
                <p:nvPr/>
              </p:nvPicPr>
              <p:blipFill>
                <a:blip r:embed="rId9"/>
                <a:stretch>
                  <a:fillRect/>
                </a:stretch>
              </p:blipFill>
              <p:spPr>
                <a:xfrm>
                  <a:off x="7892064" y="1871208"/>
                  <a:ext cx="18828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5" name="Ink 14">
                  <a:extLst>
                    <a:ext uri="{FF2B5EF4-FFF2-40B4-BE49-F238E27FC236}">
                      <a16:creationId xmlns:a16="http://schemas.microsoft.com/office/drawing/2014/main" id="{76CE963A-18FD-4A9A-9597-DBC28EAFADE1}"/>
                    </a:ext>
                  </a:extLst>
                </p14:cNvPr>
                <p14:cNvContentPartPr/>
                <p14:nvPr/>
              </p14:nvContentPartPr>
              <p14:xfrm>
                <a:off x="7925184" y="2230848"/>
                <a:ext cx="57600" cy="16920"/>
              </p14:xfrm>
            </p:contentPart>
          </mc:Choice>
          <mc:Fallback xmlns="">
            <p:pic>
              <p:nvPicPr>
                <p:cNvPr id="15" name="Ink 14">
                  <a:extLst>
                    <a:ext uri="{FF2B5EF4-FFF2-40B4-BE49-F238E27FC236}">
                      <a16:creationId xmlns:a16="http://schemas.microsoft.com/office/drawing/2014/main" id="{76CE963A-18FD-4A9A-9597-DBC28EAFADE1}"/>
                    </a:ext>
                  </a:extLst>
                </p:cNvPr>
                <p:cNvPicPr/>
                <p:nvPr/>
              </p:nvPicPr>
              <p:blipFill>
                <a:blip r:embed="rId11"/>
                <a:stretch>
                  <a:fillRect/>
                </a:stretch>
              </p:blipFill>
              <p:spPr>
                <a:xfrm>
                  <a:off x="7862544" y="1852848"/>
                  <a:ext cx="183240" cy="772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6" name="Ink 15">
                  <a:extLst>
                    <a:ext uri="{FF2B5EF4-FFF2-40B4-BE49-F238E27FC236}">
                      <a16:creationId xmlns:a16="http://schemas.microsoft.com/office/drawing/2014/main" id="{EDD781C4-DFB6-41CC-BB22-B63453EC3990}"/>
                    </a:ext>
                  </a:extLst>
                </p14:cNvPr>
                <p14:cNvContentPartPr/>
                <p14:nvPr/>
              </p14:nvContentPartPr>
              <p14:xfrm>
                <a:off x="7872984" y="2070648"/>
                <a:ext cx="174600" cy="253440"/>
              </p14:xfrm>
            </p:contentPart>
          </mc:Choice>
          <mc:Fallback xmlns="">
            <p:pic>
              <p:nvPicPr>
                <p:cNvPr id="16" name="Ink 15">
                  <a:extLst>
                    <a:ext uri="{FF2B5EF4-FFF2-40B4-BE49-F238E27FC236}">
                      <a16:creationId xmlns:a16="http://schemas.microsoft.com/office/drawing/2014/main" id="{EDD781C4-DFB6-41CC-BB22-B63453EC3990}"/>
                    </a:ext>
                  </a:extLst>
                </p:cNvPr>
                <p:cNvPicPr/>
                <p:nvPr/>
              </p:nvPicPr>
              <p:blipFill>
                <a:blip r:embed="rId13"/>
                <a:stretch>
                  <a:fillRect/>
                </a:stretch>
              </p:blipFill>
              <p:spPr>
                <a:xfrm>
                  <a:off x="7810344" y="1693008"/>
                  <a:ext cx="300240" cy="100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C0A0625C-56C0-4BF1-B4DC-190DAB2901C3}"/>
                  </a:ext>
                </a:extLst>
              </p14:cNvPr>
              <p14:cNvContentPartPr/>
              <p14:nvPr/>
            </p14:nvContentPartPr>
            <p14:xfrm>
              <a:off x="7899984" y="2166408"/>
              <a:ext cx="360" cy="360"/>
            </p14:xfrm>
          </p:contentPart>
        </mc:Choice>
        <mc:Fallback xmlns="">
          <p:pic>
            <p:nvPicPr>
              <p:cNvPr id="19" name="Ink 18">
                <a:extLst>
                  <a:ext uri="{FF2B5EF4-FFF2-40B4-BE49-F238E27FC236}">
                    <a16:creationId xmlns:a16="http://schemas.microsoft.com/office/drawing/2014/main" id="{C0A0625C-56C0-4BF1-B4DC-190DAB2901C3}"/>
                  </a:ext>
                </a:extLst>
              </p:cNvPr>
              <p:cNvPicPr/>
              <p:nvPr/>
            </p:nvPicPr>
            <p:blipFill>
              <a:blip r:embed="rId15"/>
              <a:stretch>
                <a:fillRect/>
              </a:stretch>
            </p:blipFill>
            <p:spPr>
              <a:xfrm>
                <a:off x="7891344" y="21577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68BB683D-6747-4ACE-AFB0-95B6F9DEFE4B}"/>
                  </a:ext>
                </a:extLst>
              </p14:cNvPr>
              <p14:cNvContentPartPr/>
              <p14:nvPr/>
            </p14:nvContentPartPr>
            <p14:xfrm>
              <a:off x="6474024" y="3629808"/>
              <a:ext cx="360" cy="360"/>
            </p14:xfrm>
          </p:contentPart>
        </mc:Choice>
        <mc:Fallback xmlns="">
          <p:pic>
            <p:nvPicPr>
              <p:cNvPr id="23" name="Ink 22">
                <a:extLst>
                  <a:ext uri="{FF2B5EF4-FFF2-40B4-BE49-F238E27FC236}">
                    <a16:creationId xmlns:a16="http://schemas.microsoft.com/office/drawing/2014/main" id="{68BB683D-6747-4ACE-AFB0-95B6F9DEFE4B}"/>
                  </a:ext>
                </a:extLst>
              </p:cNvPr>
              <p:cNvPicPr/>
              <p:nvPr/>
            </p:nvPicPr>
            <p:blipFill>
              <a:blip r:embed="rId15"/>
              <a:stretch>
                <a:fillRect/>
              </a:stretch>
            </p:blipFill>
            <p:spPr>
              <a:xfrm>
                <a:off x="6465024" y="36211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87B533C5-1334-4BB3-9895-8AC6C49543D6}"/>
                  </a:ext>
                </a:extLst>
              </p14:cNvPr>
              <p14:cNvContentPartPr/>
              <p14:nvPr/>
            </p14:nvContentPartPr>
            <p14:xfrm>
              <a:off x="4727304" y="1307088"/>
              <a:ext cx="360" cy="360"/>
            </p14:xfrm>
          </p:contentPart>
        </mc:Choice>
        <mc:Fallback xmlns="">
          <p:pic>
            <p:nvPicPr>
              <p:cNvPr id="24" name="Ink 23">
                <a:extLst>
                  <a:ext uri="{FF2B5EF4-FFF2-40B4-BE49-F238E27FC236}">
                    <a16:creationId xmlns:a16="http://schemas.microsoft.com/office/drawing/2014/main" id="{87B533C5-1334-4BB3-9895-8AC6C49543D6}"/>
                  </a:ext>
                </a:extLst>
              </p:cNvPr>
              <p:cNvPicPr/>
              <p:nvPr/>
            </p:nvPicPr>
            <p:blipFill>
              <a:blip r:embed="rId15"/>
              <a:stretch>
                <a:fillRect/>
              </a:stretch>
            </p:blipFill>
            <p:spPr>
              <a:xfrm>
                <a:off x="4718664" y="1298088"/>
                <a:ext cx="18000" cy="18000"/>
              </a:xfrm>
              <a:prstGeom prst="rect">
                <a:avLst/>
              </a:prstGeom>
            </p:spPr>
          </p:pic>
        </mc:Fallback>
      </mc:AlternateContent>
      <p:pic>
        <p:nvPicPr>
          <p:cNvPr id="21" name="Picture 20" descr="A screenshot of a cell phone&#10;&#10;Description automatically generated">
            <a:extLst>
              <a:ext uri="{FF2B5EF4-FFF2-40B4-BE49-F238E27FC236}">
                <a16:creationId xmlns:a16="http://schemas.microsoft.com/office/drawing/2014/main" id="{3E595897-4D5E-4D69-9C90-2673C96BC0A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00672" y="495084"/>
            <a:ext cx="7161285" cy="6096660"/>
          </a:xfrm>
          <a:prstGeom prst="rect">
            <a:avLst/>
          </a:prstGeom>
        </p:spPr>
      </p:pic>
    </p:spTree>
    <p:extLst>
      <p:ext uri="{BB962C8B-B14F-4D97-AF65-F5344CB8AC3E}">
        <p14:creationId xmlns:p14="http://schemas.microsoft.com/office/powerpoint/2010/main" val="313015556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B1F4D-444A-4328-B8EA-C87A9715A371}"/>
              </a:ext>
            </a:extLst>
          </p:cNvPr>
          <p:cNvSpPr>
            <a:spLocks noGrp="1"/>
          </p:cNvSpPr>
          <p:nvPr>
            <p:ph idx="1"/>
          </p:nvPr>
        </p:nvSpPr>
        <p:spPr>
          <a:xfrm>
            <a:off x="838200" y="485775"/>
            <a:ext cx="10515600" cy="6057900"/>
          </a:xfrm>
        </p:spPr>
        <p:txBody>
          <a:bodyPr>
            <a:normAutofit fontScale="92500" lnSpcReduction="10000"/>
          </a:bodyPr>
          <a:lstStyle/>
          <a:p>
            <a:r>
              <a:rPr lang="en-US" sz="2400" b="1" dirty="0"/>
              <a:t>Synchronous and Asynchronous Messages –</a:t>
            </a:r>
            <a:r>
              <a:rPr lang="en-US" sz="2400" dirty="0"/>
              <a:t> A synchronous message waits for a reply before the interaction can move forward. The sender waits until the receiver has completed the processing of the message. An asynchronous message does not wait for a reply from the receiver. The interaction moves forward irrespective of the receiver processing the previous message or not. We use a solid arrow head to represent a synchronous and asynchronous messages</a:t>
            </a:r>
          </a:p>
          <a:p>
            <a:r>
              <a:rPr lang="en-US" sz="2400" b="1" dirty="0"/>
              <a:t>Reply Message –</a:t>
            </a:r>
            <a:r>
              <a:rPr lang="en-US" sz="2400" dirty="0"/>
              <a:t> Reply messages are used to show the message being sent from the receiver to the sender. We represent a return/reply message using an open arrowhead with a dotted line. </a:t>
            </a:r>
          </a:p>
          <a:p>
            <a:r>
              <a:rPr lang="en-US" sz="2400" b="1" dirty="0"/>
              <a:t>Create message –</a:t>
            </a:r>
            <a:r>
              <a:rPr lang="en-US" sz="2400" dirty="0"/>
              <a:t> We use a Create message to instantiate a new object in the sequence diagram. There are situations when a particular message call requires the creation of an object. It is represented with a dotted arrow and create word labelled on it to specify that it is the create Message symbol.</a:t>
            </a:r>
          </a:p>
          <a:p>
            <a:r>
              <a:rPr lang="en-US" sz="2400" b="1" dirty="0"/>
              <a:t>Delete Message –</a:t>
            </a:r>
            <a:r>
              <a:rPr lang="en-US" sz="2400" dirty="0"/>
              <a:t> We use a Delete Message to delete an object. When an object is deallocated memory or is destroyed within the system we use the Delete Message symbol. It destroys the occurrence of the object in the </a:t>
            </a:r>
            <a:r>
              <a:rPr lang="en-US" sz="2400" dirty="0" err="1"/>
              <a:t>system.It</a:t>
            </a:r>
            <a:r>
              <a:rPr lang="en-US" sz="2400" dirty="0"/>
              <a:t> is represented by an arrow terminating with a x.</a:t>
            </a:r>
          </a:p>
          <a:p>
            <a:r>
              <a:rPr lang="en-US" sz="2400" b="1" dirty="0"/>
              <a:t>Self Message –</a:t>
            </a:r>
            <a:r>
              <a:rPr lang="en-US" sz="2400" dirty="0"/>
              <a:t> Certain scenarios might arise where the object needs to send a message to itself. Such messages are called Self Messages and are represented with a U shaped arrow.</a:t>
            </a:r>
          </a:p>
        </p:txBody>
      </p:sp>
    </p:spTree>
    <p:extLst>
      <p:ext uri="{BB962C8B-B14F-4D97-AF65-F5344CB8AC3E}">
        <p14:creationId xmlns:p14="http://schemas.microsoft.com/office/powerpoint/2010/main" val="4206371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706</Words>
  <Application>Microsoft Office PowerPoint</Application>
  <PresentationFormat>Widescreen</PresentationFormat>
  <Paragraphs>32</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Office Theme</vt:lpstr>
      <vt:lpstr>Bitmap Image</vt:lpstr>
      <vt:lpstr>Sequence Diagrams</vt:lpstr>
      <vt:lpstr>PowerPoint Presentation</vt:lpstr>
      <vt:lpstr>Sequence Diagram Notations</vt:lpstr>
      <vt:lpstr>Actors</vt:lpstr>
      <vt:lpstr>Objects</vt:lpstr>
      <vt:lpstr>Difference between an object and an actor</vt:lpstr>
      <vt:lpstr>Activation Box</vt:lpstr>
      <vt:lpstr>Messages</vt:lpstr>
      <vt:lpstr>PowerPoint Presentation</vt:lpstr>
      <vt:lpstr>Indicating selection and 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Diagrams</dc:title>
  <dc:creator>Dharini Shah</dc:creator>
  <cp:lastModifiedBy>Dharini Shah</cp:lastModifiedBy>
  <cp:revision>3</cp:revision>
  <dcterms:created xsi:type="dcterms:W3CDTF">2020-01-30T03:56:29Z</dcterms:created>
  <dcterms:modified xsi:type="dcterms:W3CDTF">2020-02-06T23:10:17Z</dcterms:modified>
</cp:coreProperties>
</file>